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18"/>
  </p:notesMasterIdLst>
  <p:sldIdLst>
    <p:sldId id="256" r:id="rId5"/>
    <p:sldId id="257" r:id="rId6"/>
    <p:sldId id="259" r:id="rId7"/>
    <p:sldId id="258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6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26ABF-033A-4AF3-BD04-8900AF7CD3C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0961013-9E65-4D7B-8877-77027850A5A3}">
      <dgm:prSet/>
      <dgm:spPr/>
      <dgm:t>
        <a:bodyPr/>
        <a:lstStyle/>
        <a:p>
          <a:pPr rtl="0"/>
          <a:r>
            <a:rPr lang="ru-RU" b="1" i="1" dirty="0" smtClean="0"/>
            <a:t>Честь — это достойные уважения и гордости моральные качества личности, это доброе имя человека, его незапятнанная репутация и т. п.</a:t>
          </a:r>
          <a:endParaRPr lang="ru-RU" dirty="0"/>
        </a:p>
      </dgm:t>
    </dgm:pt>
    <dgm:pt modelId="{B7376761-8752-437D-8A17-239BFBFE4EE2}" type="parTrans" cxnId="{C1BC6EB5-2FFB-4765-AA74-42E3A28C278B}">
      <dgm:prSet/>
      <dgm:spPr/>
      <dgm:t>
        <a:bodyPr/>
        <a:lstStyle/>
        <a:p>
          <a:endParaRPr lang="ru-RU"/>
        </a:p>
      </dgm:t>
    </dgm:pt>
    <dgm:pt modelId="{E4DED584-4F4F-4967-AD0E-3530D85A2B03}" type="sibTrans" cxnId="{C1BC6EB5-2FFB-4765-AA74-42E3A28C278B}">
      <dgm:prSet/>
      <dgm:spPr/>
      <dgm:t>
        <a:bodyPr/>
        <a:lstStyle/>
        <a:p>
          <a:endParaRPr lang="ru-RU"/>
        </a:p>
      </dgm:t>
    </dgm:pt>
    <dgm:pt modelId="{C663ABED-5BFB-485D-B01A-0F5A38EE9503}">
      <dgm:prSet/>
      <dgm:spPr/>
      <dgm:t>
        <a:bodyPr/>
        <a:lstStyle/>
        <a:p>
          <a:pPr rtl="0"/>
          <a:r>
            <a:rPr lang="ru-RU" dirty="0" smtClean="0"/>
            <a:t>Если человек держит своё слово, не предаёт друзей, не изменяет своим моральным принципам, всегда приходит на помощь слабым, то о нём говорят «человек чести».</a:t>
          </a:r>
          <a:endParaRPr lang="ru-RU" dirty="0"/>
        </a:p>
      </dgm:t>
    </dgm:pt>
    <dgm:pt modelId="{315D9DB8-4637-4A52-A3F3-54187B3ECEF7}" type="parTrans" cxnId="{C4DD27DB-FAA9-4AD4-A466-F02AA419C1EC}">
      <dgm:prSet/>
      <dgm:spPr/>
      <dgm:t>
        <a:bodyPr/>
        <a:lstStyle/>
        <a:p>
          <a:endParaRPr lang="ru-RU"/>
        </a:p>
      </dgm:t>
    </dgm:pt>
    <dgm:pt modelId="{C177DE7C-A7C2-48A1-B480-39980AC95279}" type="sibTrans" cxnId="{C4DD27DB-FAA9-4AD4-A466-F02AA419C1EC}">
      <dgm:prSet/>
      <dgm:spPr/>
      <dgm:t>
        <a:bodyPr/>
        <a:lstStyle/>
        <a:p>
          <a:endParaRPr lang="ru-RU"/>
        </a:p>
      </dgm:t>
    </dgm:pt>
    <dgm:pt modelId="{54384DAC-F909-4064-8C38-7DBA80727DBC}">
      <dgm:prSet/>
      <dgm:spPr/>
      <dgm:t>
        <a:bodyPr/>
        <a:lstStyle/>
        <a:p>
          <a:pPr rtl="0"/>
          <a:r>
            <a:rPr lang="ru-RU" smtClean="0"/>
            <a:t>Эти моральные качества присущи не только генералу, офицеру, но и гражданскому человеку.</a:t>
          </a:r>
          <a:endParaRPr lang="ru-RU"/>
        </a:p>
      </dgm:t>
    </dgm:pt>
    <dgm:pt modelId="{F56109AA-7ED4-4F1D-85BE-1A97BE907FB7}" type="parTrans" cxnId="{D075D6C8-8610-4A00-80A7-79088E986BE3}">
      <dgm:prSet/>
      <dgm:spPr/>
      <dgm:t>
        <a:bodyPr/>
        <a:lstStyle/>
        <a:p>
          <a:endParaRPr lang="ru-RU"/>
        </a:p>
      </dgm:t>
    </dgm:pt>
    <dgm:pt modelId="{1B5CD780-E9DD-4C52-B589-27FD4F471E9C}" type="sibTrans" cxnId="{D075D6C8-8610-4A00-80A7-79088E986BE3}">
      <dgm:prSet/>
      <dgm:spPr/>
      <dgm:t>
        <a:bodyPr/>
        <a:lstStyle/>
        <a:p>
          <a:endParaRPr lang="ru-RU"/>
        </a:p>
      </dgm:t>
    </dgm:pt>
    <dgm:pt modelId="{B57A59B4-342E-4022-8AE5-8C53A2C6C626}" type="pres">
      <dgm:prSet presAssocID="{7E726ABF-033A-4AF3-BD04-8900AF7CD3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DF75C-9DC3-44F0-808F-F3A40C6F3447}" type="pres">
      <dgm:prSet presAssocID="{10961013-9E65-4D7B-8877-77027850A5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025DD-E9A8-47DD-AFE9-27992187A801}" type="pres">
      <dgm:prSet presAssocID="{E4DED584-4F4F-4967-AD0E-3530D85A2B03}" presName="spacer" presStyleCnt="0"/>
      <dgm:spPr/>
    </dgm:pt>
    <dgm:pt modelId="{B92DF1B9-832F-4EBF-A551-4985273C5976}" type="pres">
      <dgm:prSet presAssocID="{C663ABED-5BFB-485D-B01A-0F5A38EE95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77B29-C783-4DA5-9FEB-A443680932CC}" type="pres">
      <dgm:prSet presAssocID="{C177DE7C-A7C2-48A1-B480-39980AC95279}" presName="spacer" presStyleCnt="0"/>
      <dgm:spPr/>
    </dgm:pt>
    <dgm:pt modelId="{A2F3BEC4-4A0C-4025-88B3-6ACE08848BA9}" type="pres">
      <dgm:prSet presAssocID="{54384DAC-F909-4064-8C38-7DBA80727D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EF0E8-B356-4C44-958A-5AB33F93FCCF}" type="presOf" srcId="{10961013-9E65-4D7B-8877-77027850A5A3}" destId="{C44DF75C-9DC3-44F0-808F-F3A40C6F3447}" srcOrd="0" destOrd="0" presId="urn:microsoft.com/office/officeart/2005/8/layout/vList2"/>
    <dgm:cxn modelId="{C4DD27DB-FAA9-4AD4-A466-F02AA419C1EC}" srcId="{7E726ABF-033A-4AF3-BD04-8900AF7CD3C0}" destId="{C663ABED-5BFB-485D-B01A-0F5A38EE9503}" srcOrd="1" destOrd="0" parTransId="{315D9DB8-4637-4A52-A3F3-54187B3ECEF7}" sibTransId="{C177DE7C-A7C2-48A1-B480-39980AC95279}"/>
    <dgm:cxn modelId="{7779D0D2-948F-4D62-A266-E299D9019CCC}" type="presOf" srcId="{C663ABED-5BFB-485D-B01A-0F5A38EE9503}" destId="{B92DF1B9-832F-4EBF-A551-4985273C5976}" srcOrd="0" destOrd="0" presId="urn:microsoft.com/office/officeart/2005/8/layout/vList2"/>
    <dgm:cxn modelId="{C1BC6EB5-2FFB-4765-AA74-42E3A28C278B}" srcId="{7E726ABF-033A-4AF3-BD04-8900AF7CD3C0}" destId="{10961013-9E65-4D7B-8877-77027850A5A3}" srcOrd="0" destOrd="0" parTransId="{B7376761-8752-437D-8A17-239BFBFE4EE2}" sibTransId="{E4DED584-4F4F-4967-AD0E-3530D85A2B03}"/>
    <dgm:cxn modelId="{02B3769A-D87F-4C8B-B464-DE2F8D683972}" type="presOf" srcId="{7E726ABF-033A-4AF3-BD04-8900AF7CD3C0}" destId="{B57A59B4-342E-4022-8AE5-8C53A2C6C626}" srcOrd="0" destOrd="0" presId="urn:microsoft.com/office/officeart/2005/8/layout/vList2"/>
    <dgm:cxn modelId="{97035EE2-3522-442A-A796-7E9E663CF1A7}" type="presOf" srcId="{54384DAC-F909-4064-8C38-7DBA80727DBC}" destId="{A2F3BEC4-4A0C-4025-88B3-6ACE08848BA9}" srcOrd="0" destOrd="0" presId="urn:microsoft.com/office/officeart/2005/8/layout/vList2"/>
    <dgm:cxn modelId="{D075D6C8-8610-4A00-80A7-79088E986BE3}" srcId="{7E726ABF-033A-4AF3-BD04-8900AF7CD3C0}" destId="{54384DAC-F909-4064-8C38-7DBA80727DBC}" srcOrd="2" destOrd="0" parTransId="{F56109AA-7ED4-4F1D-85BE-1A97BE907FB7}" sibTransId="{1B5CD780-E9DD-4C52-B589-27FD4F471E9C}"/>
    <dgm:cxn modelId="{3DAB9341-8F34-4543-84F7-E880BFEEAFD5}" type="presParOf" srcId="{B57A59B4-342E-4022-8AE5-8C53A2C6C626}" destId="{C44DF75C-9DC3-44F0-808F-F3A40C6F3447}" srcOrd="0" destOrd="0" presId="urn:microsoft.com/office/officeart/2005/8/layout/vList2"/>
    <dgm:cxn modelId="{45A8C657-F7A3-49E7-9DE5-4235CE5B2F4C}" type="presParOf" srcId="{B57A59B4-342E-4022-8AE5-8C53A2C6C626}" destId="{BBF025DD-E9A8-47DD-AFE9-27992187A801}" srcOrd="1" destOrd="0" presId="urn:microsoft.com/office/officeart/2005/8/layout/vList2"/>
    <dgm:cxn modelId="{210FF107-8A62-468F-B6CE-16F2662C10AE}" type="presParOf" srcId="{B57A59B4-342E-4022-8AE5-8C53A2C6C626}" destId="{B92DF1B9-832F-4EBF-A551-4985273C5976}" srcOrd="2" destOrd="0" presId="urn:microsoft.com/office/officeart/2005/8/layout/vList2"/>
    <dgm:cxn modelId="{169B1777-6F53-436C-B28C-BAE7C8777ECC}" type="presParOf" srcId="{B57A59B4-342E-4022-8AE5-8C53A2C6C626}" destId="{90077B29-C783-4DA5-9FEB-A443680932CC}" srcOrd="3" destOrd="0" presId="urn:microsoft.com/office/officeart/2005/8/layout/vList2"/>
    <dgm:cxn modelId="{2DB232E9-0E65-4663-990D-F7AADBB3FF7F}" type="presParOf" srcId="{B57A59B4-342E-4022-8AE5-8C53A2C6C626}" destId="{A2F3BEC4-4A0C-4025-88B3-6ACE08848B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706B6-8E39-4776-B7B2-67E9E2DF69D4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7DB8FB-CC1C-4A93-9859-D69DE7219D82}">
      <dgm:prSet custT="1"/>
      <dgm:spPr/>
      <dgm:t>
        <a:bodyPr/>
        <a:lstStyle/>
        <a:p>
          <a:pPr rtl="0"/>
          <a:r>
            <a:rPr lang="ru-RU" sz="2400" b="1" i="0" dirty="0" smtClean="0">
              <a:solidFill>
                <a:schemeClr val="tx1"/>
              </a:solidFill>
            </a:rPr>
            <a:t>Достоинство</a:t>
          </a:r>
          <a:r>
            <a:rPr lang="ru-RU" sz="2400" b="1" i="0" dirty="0" smtClean="0"/>
            <a:t> — это осознание своих прав, своей моральной ценности и уважение к себе.</a:t>
          </a:r>
          <a:endParaRPr lang="ru-RU" sz="2400" i="0" dirty="0"/>
        </a:p>
      </dgm:t>
    </dgm:pt>
    <dgm:pt modelId="{19A6B262-AE9D-41ED-9213-2D1B2D6EA79F}" type="parTrans" cxnId="{5E00CC44-5D66-49C6-B7D3-83BD377A7989}">
      <dgm:prSet/>
      <dgm:spPr/>
      <dgm:t>
        <a:bodyPr/>
        <a:lstStyle/>
        <a:p>
          <a:endParaRPr lang="ru-RU"/>
        </a:p>
      </dgm:t>
    </dgm:pt>
    <dgm:pt modelId="{6394FD16-16B0-4519-81C7-86A3927ABB84}" type="sibTrans" cxnId="{5E00CC44-5D66-49C6-B7D3-83BD377A7989}">
      <dgm:prSet/>
      <dgm:spPr/>
      <dgm:t>
        <a:bodyPr/>
        <a:lstStyle/>
        <a:p>
          <a:endParaRPr lang="ru-RU"/>
        </a:p>
      </dgm:t>
    </dgm:pt>
    <dgm:pt modelId="{D3EBD557-4DA0-4594-B422-7CE492FA0058}">
      <dgm:prSet custT="1"/>
      <dgm:spPr/>
      <dgm:t>
        <a:bodyPr/>
        <a:lstStyle/>
        <a:p>
          <a:pPr rtl="0"/>
          <a:r>
            <a:rPr lang="ru-RU" sz="2000" dirty="0" smtClean="0"/>
            <a:t>Достоинство стало правом каждого человека на нравственное уважение. Это означает, что независимо от возраста, пола, национальности, богатства и всего прочего человек достоин уважения за то, что он морален: честно живёт, отличает добро от зла, не совершает безнравственных поступков, способен быть справедливым.</a:t>
          </a:r>
          <a:endParaRPr lang="ru-RU" sz="2000" dirty="0"/>
        </a:p>
      </dgm:t>
    </dgm:pt>
    <dgm:pt modelId="{AAA21B60-35F2-4C3C-9399-5CA1D5219EB3}" type="parTrans" cxnId="{FD194EB7-4C41-4E79-BE3B-A3D3536CD87C}">
      <dgm:prSet/>
      <dgm:spPr/>
      <dgm:t>
        <a:bodyPr/>
        <a:lstStyle/>
        <a:p>
          <a:endParaRPr lang="ru-RU"/>
        </a:p>
      </dgm:t>
    </dgm:pt>
    <dgm:pt modelId="{9907D46C-F052-4330-94D5-E4B3C594ADAA}" type="sibTrans" cxnId="{FD194EB7-4C41-4E79-BE3B-A3D3536CD87C}">
      <dgm:prSet/>
      <dgm:spPr/>
      <dgm:t>
        <a:bodyPr/>
        <a:lstStyle/>
        <a:p>
          <a:endParaRPr lang="ru-RU"/>
        </a:p>
      </dgm:t>
    </dgm:pt>
    <dgm:pt modelId="{574E4700-F145-4310-8CFB-8FFCA60EFA1C}" type="pres">
      <dgm:prSet presAssocID="{14A706B6-8E39-4776-B7B2-67E9E2DF69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63B30-1BFE-4C63-8787-279F8CDB4F04}" type="pres">
      <dgm:prSet presAssocID="{AE7DB8FB-CC1C-4A93-9859-D69DE7219D82}" presName="circle1" presStyleLbl="node1" presStyleIdx="0" presStyleCnt="2"/>
      <dgm:spPr/>
    </dgm:pt>
    <dgm:pt modelId="{5083C179-28B6-4199-88CB-BD29E2F678EB}" type="pres">
      <dgm:prSet presAssocID="{AE7DB8FB-CC1C-4A93-9859-D69DE7219D82}" presName="space" presStyleCnt="0"/>
      <dgm:spPr/>
    </dgm:pt>
    <dgm:pt modelId="{BA9FF625-325C-4594-8F6A-8BC540F91087}" type="pres">
      <dgm:prSet presAssocID="{AE7DB8FB-CC1C-4A93-9859-D69DE7219D82}" presName="rect1" presStyleLbl="alignAcc1" presStyleIdx="0" presStyleCnt="2"/>
      <dgm:spPr/>
      <dgm:t>
        <a:bodyPr/>
        <a:lstStyle/>
        <a:p>
          <a:endParaRPr lang="ru-RU"/>
        </a:p>
      </dgm:t>
    </dgm:pt>
    <dgm:pt modelId="{BAE81E13-E78B-40BD-BE06-B0D78CADEC83}" type="pres">
      <dgm:prSet presAssocID="{D3EBD557-4DA0-4594-B422-7CE492FA0058}" presName="vertSpace2" presStyleLbl="node1" presStyleIdx="0" presStyleCnt="2"/>
      <dgm:spPr/>
    </dgm:pt>
    <dgm:pt modelId="{8CC182A5-BE1B-477E-BF21-2D0B24DFA5C4}" type="pres">
      <dgm:prSet presAssocID="{D3EBD557-4DA0-4594-B422-7CE492FA0058}" presName="circle2" presStyleLbl="node1" presStyleIdx="1" presStyleCnt="2"/>
      <dgm:spPr/>
    </dgm:pt>
    <dgm:pt modelId="{18277C33-9476-4C7F-910A-599C59CFD440}" type="pres">
      <dgm:prSet presAssocID="{D3EBD557-4DA0-4594-B422-7CE492FA0058}" presName="rect2" presStyleLbl="alignAcc1" presStyleIdx="1" presStyleCnt="2" custLinFactNeighborX="-4400" custLinFactNeighborY="26295"/>
      <dgm:spPr/>
      <dgm:t>
        <a:bodyPr/>
        <a:lstStyle/>
        <a:p>
          <a:endParaRPr lang="ru-RU"/>
        </a:p>
      </dgm:t>
    </dgm:pt>
    <dgm:pt modelId="{F29566F9-A2DA-42B1-927E-1F2E657A5435}" type="pres">
      <dgm:prSet presAssocID="{AE7DB8FB-CC1C-4A93-9859-D69DE7219D8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59D0F-6149-4C83-8CAB-CD98C2F0DAA7}" type="pres">
      <dgm:prSet presAssocID="{D3EBD557-4DA0-4594-B422-7CE492FA005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104E6-C213-4CE1-B33B-7F8DB26A4037}" type="presOf" srcId="{14A706B6-8E39-4776-B7B2-67E9E2DF69D4}" destId="{574E4700-F145-4310-8CFB-8FFCA60EFA1C}" srcOrd="0" destOrd="0" presId="urn:microsoft.com/office/officeart/2005/8/layout/target3"/>
    <dgm:cxn modelId="{8504DA61-BE01-4BF4-8BFF-E20C5E8150B7}" type="presOf" srcId="{AE7DB8FB-CC1C-4A93-9859-D69DE7219D82}" destId="{F29566F9-A2DA-42B1-927E-1F2E657A5435}" srcOrd="1" destOrd="0" presId="urn:microsoft.com/office/officeart/2005/8/layout/target3"/>
    <dgm:cxn modelId="{D773A2A2-3ACF-445A-956F-A3A08F7BE039}" type="presOf" srcId="{AE7DB8FB-CC1C-4A93-9859-D69DE7219D82}" destId="{BA9FF625-325C-4594-8F6A-8BC540F91087}" srcOrd="0" destOrd="0" presId="urn:microsoft.com/office/officeart/2005/8/layout/target3"/>
    <dgm:cxn modelId="{10CC500E-5175-43C6-8AA4-F21A8015F579}" type="presOf" srcId="{D3EBD557-4DA0-4594-B422-7CE492FA0058}" destId="{18277C33-9476-4C7F-910A-599C59CFD440}" srcOrd="0" destOrd="0" presId="urn:microsoft.com/office/officeart/2005/8/layout/target3"/>
    <dgm:cxn modelId="{52754E53-B581-40A0-93F5-8DD7A2033D7F}" type="presOf" srcId="{D3EBD557-4DA0-4594-B422-7CE492FA0058}" destId="{BB159D0F-6149-4C83-8CAB-CD98C2F0DAA7}" srcOrd="1" destOrd="0" presId="urn:microsoft.com/office/officeart/2005/8/layout/target3"/>
    <dgm:cxn modelId="{FD194EB7-4C41-4E79-BE3B-A3D3536CD87C}" srcId="{14A706B6-8E39-4776-B7B2-67E9E2DF69D4}" destId="{D3EBD557-4DA0-4594-B422-7CE492FA0058}" srcOrd="1" destOrd="0" parTransId="{AAA21B60-35F2-4C3C-9399-5CA1D5219EB3}" sibTransId="{9907D46C-F052-4330-94D5-E4B3C594ADAA}"/>
    <dgm:cxn modelId="{5E00CC44-5D66-49C6-B7D3-83BD377A7989}" srcId="{14A706B6-8E39-4776-B7B2-67E9E2DF69D4}" destId="{AE7DB8FB-CC1C-4A93-9859-D69DE7219D82}" srcOrd="0" destOrd="0" parTransId="{19A6B262-AE9D-41ED-9213-2D1B2D6EA79F}" sibTransId="{6394FD16-16B0-4519-81C7-86A3927ABB84}"/>
    <dgm:cxn modelId="{9AE38EA7-C76D-4C39-8659-2E350603824F}" type="presParOf" srcId="{574E4700-F145-4310-8CFB-8FFCA60EFA1C}" destId="{FBC63B30-1BFE-4C63-8787-279F8CDB4F04}" srcOrd="0" destOrd="0" presId="urn:microsoft.com/office/officeart/2005/8/layout/target3"/>
    <dgm:cxn modelId="{0927C800-8499-40A4-AD8A-F68ABF7D8DED}" type="presParOf" srcId="{574E4700-F145-4310-8CFB-8FFCA60EFA1C}" destId="{5083C179-28B6-4199-88CB-BD29E2F678EB}" srcOrd="1" destOrd="0" presId="urn:microsoft.com/office/officeart/2005/8/layout/target3"/>
    <dgm:cxn modelId="{DF282C45-03EC-46C5-BCE5-F04C503AF6B4}" type="presParOf" srcId="{574E4700-F145-4310-8CFB-8FFCA60EFA1C}" destId="{BA9FF625-325C-4594-8F6A-8BC540F91087}" srcOrd="2" destOrd="0" presId="urn:microsoft.com/office/officeart/2005/8/layout/target3"/>
    <dgm:cxn modelId="{B4BDD95D-8424-471E-B660-673B765D7208}" type="presParOf" srcId="{574E4700-F145-4310-8CFB-8FFCA60EFA1C}" destId="{BAE81E13-E78B-40BD-BE06-B0D78CADEC83}" srcOrd="3" destOrd="0" presId="urn:microsoft.com/office/officeart/2005/8/layout/target3"/>
    <dgm:cxn modelId="{5D44C947-AF72-4201-9040-3A5B21675624}" type="presParOf" srcId="{574E4700-F145-4310-8CFB-8FFCA60EFA1C}" destId="{8CC182A5-BE1B-477E-BF21-2D0B24DFA5C4}" srcOrd="4" destOrd="0" presId="urn:microsoft.com/office/officeart/2005/8/layout/target3"/>
    <dgm:cxn modelId="{FE1A5723-3763-4C5F-BF50-C241B753335C}" type="presParOf" srcId="{574E4700-F145-4310-8CFB-8FFCA60EFA1C}" destId="{18277C33-9476-4C7F-910A-599C59CFD440}" srcOrd="5" destOrd="0" presId="urn:microsoft.com/office/officeart/2005/8/layout/target3"/>
    <dgm:cxn modelId="{7B0B3541-9D28-41E5-8F8A-F844AD688E8B}" type="presParOf" srcId="{574E4700-F145-4310-8CFB-8FFCA60EFA1C}" destId="{F29566F9-A2DA-42B1-927E-1F2E657A5435}" srcOrd="6" destOrd="0" presId="urn:microsoft.com/office/officeart/2005/8/layout/target3"/>
    <dgm:cxn modelId="{E0085750-FC66-4186-B2B1-EEDEA85ECEF6}" type="presParOf" srcId="{574E4700-F145-4310-8CFB-8FFCA60EFA1C}" destId="{BB159D0F-6149-4C83-8CAB-CD98C2F0DAA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1964E7-5B5F-4447-8DF9-FBF86CDB8E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E238B-A0D0-4FC1-9F67-121CE39BF8FF}">
      <dgm:prSet custT="1"/>
      <dgm:spPr/>
      <dgm:t>
        <a:bodyPr/>
        <a:lstStyle/>
        <a:p>
          <a:pPr rtl="0"/>
          <a:r>
            <a:rPr lang="ru-RU" sz="2400" b="1" i="1" dirty="0" smtClean="0"/>
            <a:t>1.Не в бороде честь - борода и у козла есть</a:t>
          </a:r>
          <a:r>
            <a:rPr lang="ru-RU" sz="2200" b="1" dirty="0" smtClean="0"/>
            <a:t>.</a:t>
          </a:r>
          <a:endParaRPr lang="ru-RU" sz="2200" dirty="0"/>
        </a:p>
      </dgm:t>
    </dgm:pt>
    <dgm:pt modelId="{BBCE4C7A-E5FB-49E4-93E9-D6C03B8C9C03}" type="parTrans" cxnId="{EC35B6D1-4B4A-468C-A23A-D57AE7D5098D}">
      <dgm:prSet/>
      <dgm:spPr/>
      <dgm:t>
        <a:bodyPr/>
        <a:lstStyle/>
        <a:p>
          <a:endParaRPr lang="ru-RU"/>
        </a:p>
      </dgm:t>
    </dgm:pt>
    <dgm:pt modelId="{D0F9D8E8-C9CD-4DB8-9878-8DDA7882B40C}" type="sibTrans" cxnId="{EC35B6D1-4B4A-468C-A23A-D57AE7D5098D}">
      <dgm:prSet/>
      <dgm:spPr/>
      <dgm:t>
        <a:bodyPr/>
        <a:lstStyle/>
        <a:p>
          <a:endParaRPr lang="ru-RU"/>
        </a:p>
      </dgm:t>
    </dgm:pt>
    <dgm:pt modelId="{B116BB68-30EC-491A-AA9F-EB12BF3C3371}">
      <dgm:prSet custT="1"/>
      <dgm:spPr/>
      <dgm:t>
        <a:bodyPr/>
        <a:lstStyle/>
        <a:p>
          <a:pPr rtl="0"/>
          <a:endParaRPr lang="ru-RU" sz="2400" b="1" i="1" dirty="0"/>
        </a:p>
      </dgm:t>
    </dgm:pt>
    <dgm:pt modelId="{02BA56DC-6DF0-4392-A82D-B44E0269313D}" type="parTrans" cxnId="{F23C9D84-DC19-45F2-A93C-244EE82AC6B0}">
      <dgm:prSet/>
      <dgm:spPr/>
      <dgm:t>
        <a:bodyPr/>
        <a:lstStyle/>
        <a:p>
          <a:endParaRPr lang="ru-RU"/>
        </a:p>
      </dgm:t>
    </dgm:pt>
    <dgm:pt modelId="{1C648E91-1995-4A96-8E50-940905318D6D}" type="sibTrans" cxnId="{F23C9D84-DC19-45F2-A93C-244EE82AC6B0}">
      <dgm:prSet/>
      <dgm:spPr/>
      <dgm:t>
        <a:bodyPr/>
        <a:lstStyle/>
        <a:p>
          <a:endParaRPr lang="ru-RU"/>
        </a:p>
      </dgm:t>
    </dgm:pt>
    <dgm:pt modelId="{80CE80AC-4C88-4160-90D3-05A3E608D8E8}">
      <dgm:prSet custT="1"/>
      <dgm:spPr/>
      <dgm:t>
        <a:bodyPr/>
        <a:lstStyle/>
        <a:p>
          <a:pPr rtl="0"/>
          <a:r>
            <a:rPr lang="ru-RU" sz="3200" b="1" i="1" dirty="0" smtClean="0"/>
            <a:t>2. </a:t>
          </a:r>
          <a:r>
            <a:rPr lang="ru-RU" sz="2400" b="1" i="1" dirty="0" smtClean="0"/>
            <a:t>Всякому своя честь дорога</a:t>
          </a:r>
          <a:r>
            <a:rPr lang="ru-RU" sz="3200" b="1" i="1" dirty="0" smtClean="0"/>
            <a:t>.</a:t>
          </a:r>
          <a:endParaRPr lang="ru-RU" sz="3200" i="1" dirty="0"/>
        </a:p>
      </dgm:t>
    </dgm:pt>
    <dgm:pt modelId="{02D771A4-2FBD-4429-B69E-1B9954EE5D6B}" type="parTrans" cxnId="{2E0CC3F3-0585-4C48-AF63-208F9ABDCFCC}">
      <dgm:prSet/>
      <dgm:spPr/>
      <dgm:t>
        <a:bodyPr/>
        <a:lstStyle/>
        <a:p>
          <a:endParaRPr lang="ru-RU"/>
        </a:p>
      </dgm:t>
    </dgm:pt>
    <dgm:pt modelId="{B89CD235-E74C-4997-8D92-65EF9AB1F33B}" type="sibTrans" cxnId="{2E0CC3F3-0585-4C48-AF63-208F9ABDCFCC}">
      <dgm:prSet/>
      <dgm:spPr/>
      <dgm:t>
        <a:bodyPr/>
        <a:lstStyle/>
        <a:p>
          <a:endParaRPr lang="ru-RU"/>
        </a:p>
      </dgm:t>
    </dgm:pt>
    <dgm:pt modelId="{D0070DD3-0E85-4272-B694-D5DF9A678F02}">
      <dgm:prSet/>
      <dgm:spPr/>
      <dgm:t>
        <a:bodyPr/>
        <a:lstStyle/>
        <a:p>
          <a:pPr rtl="0"/>
          <a:endParaRPr lang="ru-RU" sz="2100" dirty="0"/>
        </a:p>
      </dgm:t>
    </dgm:pt>
    <dgm:pt modelId="{6F6916B1-4E93-4C65-A6BC-11F0DE9F34C3}" type="parTrans" cxnId="{2BA323DD-7920-44BB-9A91-1800EF73E831}">
      <dgm:prSet/>
      <dgm:spPr/>
      <dgm:t>
        <a:bodyPr/>
        <a:lstStyle/>
        <a:p>
          <a:endParaRPr lang="ru-RU"/>
        </a:p>
      </dgm:t>
    </dgm:pt>
    <dgm:pt modelId="{3A6CC3CC-8E24-4DAF-80CE-D84857707BCE}" type="sibTrans" cxnId="{2BA323DD-7920-44BB-9A91-1800EF73E831}">
      <dgm:prSet/>
      <dgm:spPr/>
      <dgm:t>
        <a:bodyPr/>
        <a:lstStyle/>
        <a:p>
          <a:endParaRPr lang="ru-RU"/>
        </a:p>
      </dgm:t>
    </dgm:pt>
    <dgm:pt modelId="{0EF11971-0707-4C99-A5B9-BB10453ADDA5}">
      <dgm:prSet custT="1"/>
      <dgm:spPr/>
      <dgm:t>
        <a:bodyPr/>
        <a:lstStyle/>
        <a:p>
          <a:pPr rtl="0"/>
          <a:r>
            <a:rPr lang="ru-RU" sz="2400" b="1" i="1" dirty="0" smtClean="0"/>
            <a:t>3.Кто с честью дружит, тот верно Родине служит.</a:t>
          </a:r>
          <a:endParaRPr lang="ru-RU" sz="2400" i="1" dirty="0"/>
        </a:p>
      </dgm:t>
    </dgm:pt>
    <dgm:pt modelId="{4C768590-D557-41F1-8EF9-3BB898164308}" type="parTrans" cxnId="{75CD3472-15A8-45B5-9E71-842177291E3A}">
      <dgm:prSet/>
      <dgm:spPr/>
      <dgm:t>
        <a:bodyPr/>
        <a:lstStyle/>
        <a:p>
          <a:endParaRPr lang="ru-RU"/>
        </a:p>
      </dgm:t>
    </dgm:pt>
    <dgm:pt modelId="{6ED60BC5-365F-4C7D-B7BF-7A02A81DABD7}" type="sibTrans" cxnId="{75CD3472-15A8-45B5-9E71-842177291E3A}">
      <dgm:prSet/>
      <dgm:spPr/>
      <dgm:t>
        <a:bodyPr/>
        <a:lstStyle/>
        <a:p>
          <a:endParaRPr lang="ru-RU"/>
        </a:p>
      </dgm:t>
    </dgm:pt>
    <dgm:pt modelId="{24584E32-6DDA-413A-90EC-76FC54681418}">
      <dgm:prSet/>
      <dgm:spPr/>
      <dgm:t>
        <a:bodyPr/>
        <a:lstStyle/>
        <a:p>
          <a:pPr rtl="0"/>
          <a:endParaRPr lang="ru-RU" sz="2100" dirty="0"/>
        </a:p>
      </dgm:t>
    </dgm:pt>
    <dgm:pt modelId="{A006B473-7614-4519-A1AD-ACD0D678BA15}" type="parTrans" cxnId="{A7423F96-CCF4-4667-9854-9BE59C78A203}">
      <dgm:prSet/>
      <dgm:spPr/>
      <dgm:t>
        <a:bodyPr/>
        <a:lstStyle/>
        <a:p>
          <a:endParaRPr lang="ru-RU"/>
        </a:p>
      </dgm:t>
    </dgm:pt>
    <dgm:pt modelId="{BB439B48-46AF-4427-A938-FF398E37E73A}" type="sibTrans" cxnId="{A7423F96-CCF4-4667-9854-9BE59C78A203}">
      <dgm:prSet/>
      <dgm:spPr/>
      <dgm:t>
        <a:bodyPr/>
        <a:lstStyle/>
        <a:p>
          <a:endParaRPr lang="ru-RU"/>
        </a:p>
      </dgm:t>
    </dgm:pt>
    <dgm:pt modelId="{33F74B4A-9E2E-466C-886E-74C93C58B1D8}">
      <dgm:prSet custT="1"/>
      <dgm:spPr/>
      <dgm:t>
        <a:bodyPr/>
        <a:lstStyle/>
        <a:p>
          <a:pPr rtl="0"/>
          <a:r>
            <a:rPr lang="ru-RU" sz="2400" b="1" i="1" dirty="0" smtClean="0"/>
            <a:t>4.Не кусок пирога, а честь дорога.</a:t>
          </a:r>
          <a:endParaRPr lang="ru-RU" sz="2400" i="1" dirty="0"/>
        </a:p>
      </dgm:t>
    </dgm:pt>
    <dgm:pt modelId="{AA0E1265-FC1B-4A93-93BF-7D2F0754E2F8}" type="parTrans" cxnId="{D46EEE64-3266-4296-A4E7-898A17B1AACD}">
      <dgm:prSet/>
      <dgm:spPr/>
      <dgm:t>
        <a:bodyPr/>
        <a:lstStyle/>
        <a:p>
          <a:endParaRPr lang="ru-RU"/>
        </a:p>
      </dgm:t>
    </dgm:pt>
    <dgm:pt modelId="{D508F613-ED89-453D-A1A1-61F0404359C4}" type="sibTrans" cxnId="{D46EEE64-3266-4296-A4E7-898A17B1AACD}">
      <dgm:prSet/>
      <dgm:spPr/>
      <dgm:t>
        <a:bodyPr/>
        <a:lstStyle/>
        <a:p>
          <a:endParaRPr lang="ru-RU"/>
        </a:p>
      </dgm:t>
    </dgm:pt>
    <dgm:pt modelId="{E61CA3BF-C6B5-4F0F-8806-60275B47EF53}">
      <dgm:prSet custT="1"/>
      <dgm:spPr/>
      <dgm:t>
        <a:bodyPr/>
        <a:lstStyle/>
        <a:p>
          <a:pPr rtl="0"/>
          <a:r>
            <a:rPr lang="ru-RU" sz="2400" b="1" i="1" dirty="0" smtClean="0"/>
            <a:t>5.Береги платье </a:t>
          </a:r>
          <a:r>
            <a:rPr lang="ru-RU" sz="2400" b="1" i="1" dirty="0" err="1" smtClean="0"/>
            <a:t>снову</a:t>
          </a:r>
          <a:r>
            <a:rPr lang="ru-RU" sz="2400" b="1" i="1" dirty="0" smtClean="0"/>
            <a:t>, а честь смолоду.</a:t>
          </a:r>
          <a:endParaRPr lang="ru-RU" sz="2400" b="1" i="1" dirty="0"/>
        </a:p>
      </dgm:t>
    </dgm:pt>
    <dgm:pt modelId="{FF99BBAC-C24C-45AC-96B3-D9244CCD3DA6}" type="parTrans" cxnId="{09A2997A-4EFA-479B-9587-0017D872E7F1}">
      <dgm:prSet/>
      <dgm:spPr/>
      <dgm:t>
        <a:bodyPr/>
        <a:lstStyle/>
        <a:p>
          <a:endParaRPr lang="ru-RU"/>
        </a:p>
      </dgm:t>
    </dgm:pt>
    <dgm:pt modelId="{8E9ED24C-30CD-4FE9-B521-B4C6A9660A8B}" type="sibTrans" cxnId="{09A2997A-4EFA-479B-9587-0017D872E7F1}">
      <dgm:prSet/>
      <dgm:spPr/>
      <dgm:t>
        <a:bodyPr/>
        <a:lstStyle/>
        <a:p>
          <a:endParaRPr lang="ru-RU"/>
        </a:p>
      </dgm:t>
    </dgm:pt>
    <dgm:pt modelId="{4BC11CAF-749A-4399-BB47-E3B34C697802}" type="pres">
      <dgm:prSet presAssocID="{CA1964E7-5B5F-4447-8DF9-FBF86CDB8E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10C8A-17F5-436A-9B38-BD82F2E92B45}" type="pres">
      <dgm:prSet presAssocID="{390E238B-A0D0-4FC1-9F67-121CE39BF8FF}" presName="circ1" presStyleLbl="vennNode1" presStyleIdx="0" presStyleCnt="5"/>
      <dgm:spPr/>
    </dgm:pt>
    <dgm:pt modelId="{F1E0BB8C-A686-4F42-96E3-AB16DC19DE1B}" type="pres">
      <dgm:prSet presAssocID="{390E238B-A0D0-4FC1-9F67-121CE39BF8FF}" presName="circ1Tx" presStyleLbl="revTx" presStyleIdx="0" presStyleCnt="0" custScaleX="200438" custScaleY="51005" custLinFactNeighborX="5885" custLinFactNeighborY="30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1E3F9-3DAB-4ADD-AD28-76FDCC831AEC}" type="pres">
      <dgm:prSet presAssocID="{B116BB68-30EC-491A-AA9F-EB12BF3C3371}" presName="circ2" presStyleLbl="vennNode1" presStyleIdx="1" presStyleCnt="5"/>
      <dgm:spPr/>
    </dgm:pt>
    <dgm:pt modelId="{FCD223E9-F19E-48ED-BC77-D59CC94C10A5}" type="pres">
      <dgm:prSet presAssocID="{B116BB68-30EC-491A-AA9F-EB12BF3C3371}" presName="circ2Tx" presStyleLbl="revTx" presStyleIdx="0" presStyleCnt="0" custScaleX="198215" custScaleY="93237" custLinFactNeighborX="11162" custLinFactNeighborY="3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8BFB1-3F67-4109-92CA-82A709B54ED0}" type="pres">
      <dgm:prSet presAssocID="{D0070DD3-0E85-4272-B694-D5DF9A678F02}" presName="circ3" presStyleLbl="vennNode1" presStyleIdx="2" presStyleCnt="5"/>
      <dgm:spPr/>
    </dgm:pt>
    <dgm:pt modelId="{71715CC7-3C8E-4FA0-A8A7-3F8B0F524354}" type="pres">
      <dgm:prSet presAssocID="{D0070DD3-0E85-4272-B694-D5DF9A678F02}" presName="circ3Tx" presStyleLbl="revTx" presStyleIdx="0" presStyleCnt="0" custScaleX="1488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9DBB5-84B6-4A0B-B26E-12C001B1CF6C}" type="pres">
      <dgm:prSet presAssocID="{24584E32-6DDA-413A-90EC-76FC54681418}" presName="circ4" presStyleLbl="vennNode1" presStyleIdx="3" presStyleCnt="5"/>
      <dgm:spPr/>
    </dgm:pt>
    <dgm:pt modelId="{0CAA1C56-E4F6-4D7A-B33F-CAE205FFD7A9}" type="pres">
      <dgm:prSet presAssocID="{24584E32-6DDA-413A-90EC-76FC54681418}" presName="circ4Tx" presStyleLbl="revTx" presStyleIdx="0" presStyleCnt="0" custScaleX="159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573F9-BEE7-4AF3-8D2E-3002174ED746}" type="pres">
      <dgm:prSet presAssocID="{E61CA3BF-C6B5-4F0F-8806-60275B47EF53}" presName="circ5" presStyleLbl="vennNode1" presStyleIdx="4" presStyleCnt="5"/>
      <dgm:spPr/>
    </dgm:pt>
    <dgm:pt modelId="{34657747-DB38-428A-9889-162D69A8832F}" type="pres">
      <dgm:prSet presAssocID="{E61CA3BF-C6B5-4F0F-8806-60275B47EF53}" presName="circ5Tx" presStyleLbl="revTx" presStyleIdx="0" presStyleCnt="0" custScaleX="133333" custScaleY="232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198B43-1E8C-4593-991E-4519CEA88A20}" type="presOf" srcId="{E61CA3BF-C6B5-4F0F-8806-60275B47EF53}" destId="{34657747-DB38-428A-9889-162D69A8832F}" srcOrd="0" destOrd="0" presId="urn:microsoft.com/office/officeart/2005/8/layout/venn1"/>
    <dgm:cxn modelId="{29358B73-C137-4260-9133-83D7979E3DAD}" type="presOf" srcId="{CA1964E7-5B5F-4447-8DF9-FBF86CDB8E67}" destId="{4BC11CAF-749A-4399-BB47-E3B34C697802}" srcOrd="0" destOrd="0" presId="urn:microsoft.com/office/officeart/2005/8/layout/venn1"/>
    <dgm:cxn modelId="{CAAF76CF-B5E7-4EF9-AEA1-B5A1DFC27F57}" type="presOf" srcId="{390E238B-A0D0-4FC1-9F67-121CE39BF8FF}" destId="{F1E0BB8C-A686-4F42-96E3-AB16DC19DE1B}" srcOrd="0" destOrd="0" presId="urn:microsoft.com/office/officeart/2005/8/layout/venn1"/>
    <dgm:cxn modelId="{9AC7B38E-E62F-46B4-A3C3-EA3A10534E3F}" type="presOf" srcId="{33F74B4A-9E2E-466C-886E-74C93C58B1D8}" destId="{0CAA1C56-E4F6-4D7A-B33F-CAE205FFD7A9}" srcOrd="0" destOrd="1" presId="urn:microsoft.com/office/officeart/2005/8/layout/venn1"/>
    <dgm:cxn modelId="{09A2997A-4EFA-479B-9587-0017D872E7F1}" srcId="{CA1964E7-5B5F-4447-8DF9-FBF86CDB8E67}" destId="{E61CA3BF-C6B5-4F0F-8806-60275B47EF53}" srcOrd="4" destOrd="0" parTransId="{FF99BBAC-C24C-45AC-96B3-D9244CCD3DA6}" sibTransId="{8E9ED24C-30CD-4FE9-B521-B4C6A9660A8B}"/>
    <dgm:cxn modelId="{D46EEE64-3266-4296-A4E7-898A17B1AACD}" srcId="{24584E32-6DDA-413A-90EC-76FC54681418}" destId="{33F74B4A-9E2E-466C-886E-74C93C58B1D8}" srcOrd="0" destOrd="0" parTransId="{AA0E1265-FC1B-4A93-93BF-7D2F0754E2F8}" sibTransId="{D508F613-ED89-453D-A1A1-61F0404359C4}"/>
    <dgm:cxn modelId="{75CD3472-15A8-45B5-9E71-842177291E3A}" srcId="{D0070DD3-0E85-4272-B694-D5DF9A678F02}" destId="{0EF11971-0707-4C99-A5B9-BB10453ADDA5}" srcOrd="0" destOrd="0" parTransId="{4C768590-D557-41F1-8EF9-3BB898164308}" sibTransId="{6ED60BC5-365F-4C7D-B7BF-7A02A81DABD7}"/>
    <dgm:cxn modelId="{2FE57F2E-2391-4CC0-BDBD-3B312F5F57C0}" type="presOf" srcId="{B116BB68-30EC-491A-AA9F-EB12BF3C3371}" destId="{FCD223E9-F19E-48ED-BC77-D59CC94C10A5}" srcOrd="0" destOrd="0" presId="urn:microsoft.com/office/officeart/2005/8/layout/venn1"/>
    <dgm:cxn modelId="{2BA323DD-7920-44BB-9A91-1800EF73E831}" srcId="{CA1964E7-5B5F-4447-8DF9-FBF86CDB8E67}" destId="{D0070DD3-0E85-4272-B694-D5DF9A678F02}" srcOrd="2" destOrd="0" parTransId="{6F6916B1-4E93-4C65-A6BC-11F0DE9F34C3}" sibTransId="{3A6CC3CC-8E24-4DAF-80CE-D84857707BCE}"/>
    <dgm:cxn modelId="{EC35B6D1-4B4A-468C-A23A-D57AE7D5098D}" srcId="{CA1964E7-5B5F-4447-8DF9-FBF86CDB8E67}" destId="{390E238B-A0D0-4FC1-9F67-121CE39BF8FF}" srcOrd="0" destOrd="0" parTransId="{BBCE4C7A-E5FB-49E4-93E9-D6C03B8C9C03}" sibTransId="{D0F9D8E8-C9CD-4DB8-9878-8DDA7882B40C}"/>
    <dgm:cxn modelId="{A7423F96-CCF4-4667-9854-9BE59C78A203}" srcId="{CA1964E7-5B5F-4447-8DF9-FBF86CDB8E67}" destId="{24584E32-6DDA-413A-90EC-76FC54681418}" srcOrd="3" destOrd="0" parTransId="{A006B473-7614-4519-A1AD-ACD0D678BA15}" sibTransId="{BB439B48-46AF-4427-A938-FF398E37E73A}"/>
    <dgm:cxn modelId="{0981E556-A251-4C34-A75A-F74A544FF892}" type="presOf" srcId="{0EF11971-0707-4C99-A5B9-BB10453ADDA5}" destId="{71715CC7-3C8E-4FA0-A8A7-3F8B0F524354}" srcOrd="0" destOrd="1" presId="urn:microsoft.com/office/officeart/2005/8/layout/venn1"/>
    <dgm:cxn modelId="{2E0CC3F3-0585-4C48-AF63-208F9ABDCFCC}" srcId="{B116BB68-30EC-491A-AA9F-EB12BF3C3371}" destId="{80CE80AC-4C88-4160-90D3-05A3E608D8E8}" srcOrd="0" destOrd="0" parTransId="{02D771A4-2FBD-4429-B69E-1B9954EE5D6B}" sibTransId="{B89CD235-E74C-4997-8D92-65EF9AB1F33B}"/>
    <dgm:cxn modelId="{F23C9D84-DC19-45F2-A93C-244EE82AC6B0}" srcId="{CA1964E7-5B5F-4447-8DF9-FBF86CDB8E67}" destId="{B116BB68-30EC-491A-AA9F-EB12BF3C3371}" srcOrd="1" destOrd="0" parTransId="{02BA56DC-6DF0-4392-A82D-B44E0269313D}" sibTransId="{1C648E91-1995-4A96-8E50-940905318D6D}"/>
    <dgm:cxn modelId="{31F10DED-681B-4B4B-A855-9BC6EF945E67}" type="presOf" srcId="{24584E32-6DDA-413A-90EC-76FC54681418}" destId="{0CAA1C56-E4F6-4D7A-B33F-CAE205FFD7A9}" srcOrd="0" destOrd="0" presId="urn:microsoft.com/office/officeart/2005/8/layout/venn1"/>
    <dgm:cxn modelId="{DA019829-735E-429D-BB81-BF4DD928F97B}" type="presOf" srcId="{D0070DD3-0E85-4272-B694-D5DF9A678F02}" destId="{71715CC7-3C8E-4FA0-A8A7-3F8B0F524354}" srcOrd="0" destOrd="0" presId="urn:microsoft.com/office/officeart/2005/8/layout/venn1"/>
    <dgm:cxn modelId="{970319EB-3C47-411B-831B-E94551707A34}" type="presOf" srcId="{80CE80AC-4C88-4160-90D3-05A3E608D8E8}" destId="{FCD223E9-F19E-48ED-BC77-D59CC94C10A5}" srcOrd="0" destOrd="1" presId="urn:microsoft.com/office/officeart/2005/8/layout/venn1"/>
    <dgm:cxn modelId="{272B38ED-13CD-4644-9506-0C3D934D447E}" type="presParOf" srcId="{4BC11CAF-749A-4399-BB47-E3B34C697802}" destId="{8D610C8A-17F5-436A-9B38-BD82F2E92B45}" srcOrd="0" destOrd="0" presId="urn:microsoft.com/office/officeart/2005/8/layout/venn1"/>
    <dgm:cxn modelId="{AA16C63E-18B7-40FA-9D8C-616D527B840B}" type="presParOf" srcId="{4BC11CAF-749A-4399-BB47-E3B34C697802}" destId="{F1E0BB8C-A686-4F42-96E3-AB16DC19DE1B}" srcOrd="1" destOrd="0" presId="urn:microsoft.com/office/officeart/2005/8/layout/venn1"/>
    <dgm:cxn modelId="{780A1FDC-2035-465F-85C6-4B01514571A0}" type="presParOf" srcId="{4BC11CAF-749A-4399-BB47-E3B34C697802}" destId="{90A1E3F9-3DAB-4ADD-AD28-76FDCC831AEC}" srcOrd="2" destOrd="0" presId="urn:microsoft.com/office/officeart/2005/8/layout/venn1"/>
    <dgm:cxn modelId="{9A4B2C82-3223-43D7-8A52-530C89776007}" type="presParOf" srcId="{4BC11CAF-749A-4399-BB47-E3B34C697802}" destId="{FCD223E9-F19E-48ED-BC77-D59CC94C10A5}" srcOrd="3" destOrd="0" presId="urn:microsoft.com/office/officeart/2005/8/layout/venn1"/>
    <dgm:cxn modelId="{17F85EB4-05E1-4D39-B7D8-E7C4208A2ACC}" type="presParOf" srcId="{4BC11CAF-749A-4399-BB47-E3B34C697802}" destId="{D438BFB1-3F67-4109-92CA-82A709B54ED0}" srcOrd="4" destOrd="0" presId="urn:microsoft.com/office/officeart/2005/8/layout/venn1"/>
    <dgm:cxn modelId="{148FEAF2-CB65-42C5-A4BE-B5B278BDFFE0}" type="presParOf" srcId="{4BC11CAF-749A-4399-BB47-E3B34C697802}" destId="{71715CC7-3C8E-4FA0-A8A7-3F8B0F524354}" srcOrd="5" destOrd="0" presId="urn:microsoft.com/office/officeart/2005/8/layout/venn1"/>
    <dgm:cxn modelId="{B33A1CDA-B732-499B-98AA-7741DC6EE007}" type="presParOf" srcId="{4BC11CAF-749A-4399-BB47-E3B34C697802}" destId="{C2B9DBB5-84B6-4A0B-B26E-12C001B1CF6C}" srcOrd="6" destOrd="0" presId="urn:microsoft.com/office/officeart/2005/8/layout/venn1"/>
    <dgm:cxn modelId="{0BDA251C-EA50-4E76-8429-BBDD5392A36C}" type="presParOf" srcId="{4BC11CAF-749A-4399-BB47-E3B34C697802}" destId="{0CAA1C56-E4F6-4D7A-B33F-CAE205FFD7A9}" srcOrd="7" destOrd="0" presId="urn:microsoft.com/office/officeart/2005/8/layout/venn1"/>
    <dgm:cxn modelId="{B82F5846-38C9-40F7-9399-66140142C601}" type="presParOf" srcId="{4BC11CAF-749A-4399-BB47-E3B34C697802}" destId="{3CE573F9-BEE7-4AF3-8D2E-3002174ED746}" srcOrd="8" destOrd="0" presId="urn:microsoft.com/office/officeart/2005/8/layout/venn1"/>
    <dgm:cxn modelId="{C84EF553-4B8C-4C16-AE88-77387EAA228A}" type="presParOf" srcId="{4BC11CAF-749A-4399-BB47-E3B34C697802}" destId="{34657747-DB38-428A-9889-162D69A8832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CBDD8-A97C-49AC-AD52-2B4887F9F0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739B62-639B-44F0-987B-E1129EFB85BA}">
      <dgm:prSet custT="1"/>
      <dgm:spPr/>
      <dgm:t>
        <a:bodyPr/>
        <a:lstStyle/>
        <a:p>
          <a:pPr rtl="0"/>
          <a:r>
            <a:rPr lang="ru-RU" sz="2800" b="1" i="1" dirty="0" smtClean="0"/>
            <a:t>сегодня я узнал…</a:t>
          </a:r>
          <a:endParaRPr lang="ru-RU" sz="2800" dirty="0"/>
        </a:p>
      </dgm:t>
    </dgm:pt>
    <dgm:pt modelId="{D0CA16CD-53B6-45A7-AB1F-0521DBC642B7}" type="parTrans" cxnId="{A508489E-D625-485D-A8E3-9F4EAF770F08}">
      <dgm:prSet/>
      <dgm:spPr/>
      <dgm:t>
        <a:bodyPr/>
        <a:lstStyle/>
        <a:p>
          <a:endParaRPr lang="ru-RU"/>
        </a:p>
      </dgm:t>
    </dgm:pt>
    <dgm:pt modelId="{F32497E4-A4F9-4074-B2A1-AA2384B95325}" type="sibTrans" cxnId="{A508489E-D625-485D-A8E3-9F4EAF770F08}">
      <dgm:prSet/>
      <dgm:spPr/>
      <dgm:t>
        <a:bodyPr/>
        <a:lstStyle/>
        <a:p>
          <a:endParaRPr lang="ru-RU"/>
        </a:p>
      </dgm:t>
    </dgm:pt>
    <dgm:pt modelId="{D7F78A98-F2F3-4655-A311-5D8207CDD198}">
      <dgm:prSet custT="1"/>
      <dgm:spPr/>
      <dgm:t>
        <a:bodyPr/>
        <a:lstStyle/>
        <a:p>
          <a:pPr rtl="0"/>
          <a:r>
            <a:rPr lang="ru-RU" sz="2800" b="1" i="1" dirty="0" smtClean="0"/>
            <a:t>было интересно</a:t>
          </a:r>
          <a:r>
            <a:rPr lang="ru-RU" sz="2800" dirty="0" smtClean="0"/>
            <a:t>…</a:t>
          </a:r>
          <a:endParaRPr lang="ru-RU" sz="2800" dirty="0"/>
        </a:p>
      </dgm:t>
    </dgm:pt>
    <dgm:pt modelId="{48952F6C-9E07-4BCC-9A1F-B7BC196D0CDA}" type="parTrans" cxnId="{69DA4A0E-BED8-4EB9-BF3C-85617423FA13}">
      <dgm:prSet/>
      <dgm:spPr/>
      <dgm:t>
        <a:bodyPr/>
        <a:lstStyle/>
        <a:p>
          <a:endParaRPr lang="ru-RU"/>
        </a:p>
      </dgm:t>
    </dgm:pt>
    <dgm:pt modelId="{8A34F9EB-1E44-473A-BE7E-220E2EDD0167}" type="sibTrans" cxnId="{69DA4A0E-BED8-4EB9-BF3C-85617423FA13}">
      <dgm:prSet/>
      <dgm:spPr/>
      <dgm:t>
        <a:bodyPr/>
        <a:lstStyle/>
        <a:p>
          <a:endParaRPr lang="ru-RU"/>
        </a:p>
      </dgm:t>
    </dgm:pt>
    <dgm:pt modelId="{63E75970-2CFE-4728-BB39-F0342B35701F}">
      <dgm:prSet custT="1"/>
      <dgm:spPr/>
      <dgm:t>
        <a:bodyPr/>
        <a:lstStyle/>
        <a:p>
          <a:pPr rtl="0"/>
          <a:r>
            <a:rPr lang="ru-RU" sz="2800" b="1" i="1" dirty="0" smtClean="0"/>
            <a:t>было трудно…</a:t>
          </a:r>
          <a:endParaRPr lang="ru-RU" sz="2800" b="1" i="1" dirty="0"/>
        </a:p>
      </dgm:t>
    </dgm:pt>
    <dgm:pt modelId="{445DEAD5-8160-416C-874A-9ED4464003F3}" type="parTrans" cxnId="{91B4A6A6-7B9E-4771-B394-9B286D0E6650}">
      <dgm:prSet/>
      <dgm:spPr/>
      <dgm:t>
        <a:bodyPr/>
        <a:lstStyle/>
        <a:p>
          <a:endParaRPr lang="ru-RU"/>
        </a:p>
      </dgm:t>
    </dgm:pt>
    <dgm:pt modelId="{81C0B912-4CF8-4A72-A948-3302500CA424}" type="sibTrans" cxnId="{91B4A6A6-7B9E-4771-B394-9B286D0E6650}">
      <dgm:prSet/>
      <dgm:spPr/>
      <dgm:t>
        <a:bodyPr/>
        <a:lstStyle/>
        <a:p>
          <a:endParaRPr lang="ru-RU"/>
        </a:p>
      </dgm:t>
    </dgm:pt>
    <dgm:pt modelId="{9089645F-ED7E-4270-93E0-4547D0BA62FE}">
      <dgm:prSet custT="1"/>
      <dgm:spPr/>
      <dgm:t>
        <a:bodyPr/>
        <a:lstStyle/>
        <a:p>
          <a:pPr rtl="0"/>
          <a:r>
            <a:rPr lang="ru-RU" sz="2800" b="1" i="1" dirty="0" smtClean="0"/>
            <a:t>я выполнял задания</a:t>
          </a:r>
          <a:r>
            <a:rPr lang="ru-RU" sz="2800" dirty="0" smtClean="0"/>
            <a:t>…</a:t>
          </a:r>
          <a:endParaRPr lang="ru-RU" sz="2800" dirty="0"/>
        </a:p>
      </dgm:t>
    </dgm:pt>
    <dgm:pt modelId="{BEE114E2-A65C-4CAD-BDC4-1319A0FE4349}" type="parTrans" cxnId="{95C95C76-EA58-4ED9-8249-1CC0D0FB204C}">
      <dgm:prSet/>
      <dgm:spPr/>
      <dgm:t>
        <a:bodyPr/>
        <a:lstStyle/>
        <a:p>
          <a:endParaRPr lang="ru-RU"/>
        </a:p>
      </dgm:t>
    </dgm:pt>
    <dgm:pt modelId="{AF9F16F5-9944-4759-AA74-A1B4501916F7}" type="sibTrans" cxnId="{95C95C76-EA58-4ED9-8249-1CC0D0FB204C}">
      <dgm:prSet/>
      <dgm:spPr/>
      <dgm:t>
        <a:bodyPr/>
        <a:lstStyle/>
        <a:p>
          <a:endParaRPr lang="ru-RU"/>
        </a:p>
      </dgm:t>
    </dgm:pt>
    <dgm:pt modelId="{102F8FCE-22E0-4FFE-98F7-F93F8771A450}">
      <dgm:prSet custT="1"/>
      <dgm:spPr/>
      <dgm:t>
        <a:bodyPr/>
        <a:lstStyle/>
        <a:p>
          <a:pPr rtl="0"/>
          <a:r>
            <a:rPr lang="ru-RU" sz="2800" b="1" i="1" dirty="0" smtClean="0"/>
            <a:t>я</a:t>
          </a:r>
          <a:r>
            <a:rPr lang="ru-RU" sz="2800" dirty="0" smtClean="0"/>
            <a:t> </a:t>
          </a:r>
          <a:r>
            <a:rPr lang="ru-RU" sz="2800" b="1" i="1" dirty="0" smtClean="0"/>
            <a:t>понял, что…</a:t>
          </a:r>
          <a:endParaRPr lang="ru-RU" sz="2800" b="1" i="1" dirty="0"/>
        </a:p>
      </dgm:t>
    </dgm:pt>
    <dgm:pt modelId="{DCB3AD51-2E99-42A3-9F75-C0FF5BC78AA8}" type="parTrans" cxnId="{7E939C39-4C6E-4600-8DF8-18EF92813A72}">
      <dgm:prSet/>
      <dgm:spPr/>
      <dgm:t>
        <a:bodyPr/>
        <a:lstStyle/>
        <a:p>
          <a:endParaRPr lang="ru-RU"/>
        </a:p>
      </dgm:t>
    </dgm:pt>
    <dgm:pt modelId="{16C49F19-F061-41EC-A909-8F1A94637EAC}" type="sibTrans" cxnId="{7E939C39-4C6E-4600-8DF8-18EF92813A72}">
      <dgm:prSet/>
      <dgm:spPr/>
      <dgm:t>
        <a:bodyPr/>
        <a:lstStyle/>
        <a:p>
          <a:endParaRPr lang="ru-RU"/>
        </a:p>
      </dgm:t>
    </dgm:pt>
    <dgm:pt modelId="{BED09A3D-8834-4188-BD32-47EA176D36B7}">
      <dgm:prSet custT="1"/>
      <dgm:spPr/>
      <dgm:t>
        <a:bodyPr/>
        <a:lstStyle/>
        <a:p>
          <a:pPr rtl="0"/>
          <a:r>
            <a:rPr lang="ru-RU" sz="2400" b="1" i="1" dirty="0" smtClean="0"/>
            <a:t>я почувствовал, что…</a:t>
          </a:r>
          <a:endParaRPr lang="ru-RU" sz="2400" b="1" i="1" dirty="0"/>
        </a:p>
      </dgm:t>
    </dgm:pt>
    <dgm:pt modelId="{E44ECB87-9BB2-4117-BEE3-7F9035488781}" type="parTrans" cxnId="{B631F1BD-F4A6-48E3-BA4E-38A71E2072C2}">
      <dgm:prSet/>
      <dgm:spPr/>
      <dgm:t>
        <a:bodyPr/>
        <a:lstStyle/>
        <a:p>
          <a:endParaRPr lang="ru-RU"/>
        </a:p>
      </dgm:t>
    </dgm:pt>
    <dgm:pt modelId="{810D14A7-14D2-4535-BE72-9BCF93B2BF63}" type="sibTrans" cxnId="{B631F1BD-F4A6-48E3-BA4E-38A71E2072C2}">
      <dgm:prSet/>
      <dgm:spPr/>
      <dgm:t>
        <a:bodyPr/>
        <a:lstStyle/>
        <a:p>
          <a:endParaRPr lang="ru-RU"/>
        </a:p>
      </dgm:t>
    </dgm:pt>
    <dgm:pt modelId="{3943B32D-62A4-4BB5-A1A5-47FC804C90FF}">
      <dgm:prSet custT="1"/>
      <dgm:spPr/>
      <dgm:t>
        <a:bodyPr/>
        <a:lstStyle/>
        <a:p>
          <a:pPr rtl="0"/>
          <a:r>
            <a:rPr lang="ru-RU" sz="2400" b="1" i="1" dirty="0" smtClean="0"/>
            <a:t>я научился…</a:t>
          </a:r>
          <a:endParaRPr lang="ru-RU" sz="2400" b="1" i="1" dirty="0"/>
        </a:p>
      </dgm:t>
    </dgm:pt>
    <dgm:pt modelId="{0C6B2B42-4851-4342-B297-92EC5CE610E9}" type="parTrans" cxnId="{15A59D9D-3D25-4FF5-9B77-2CCA484EAA4B}">
      <dgm:prSet/>
      <dgm:spPr/>
      <dgm:t>
        <a:bodyPr/>
        <a:lstStyle/>
        <a:p>
          <a:endParaRPr lang="ru-RU"/>
        </a:p>
      </dgm:t>
    </dgm:pt>
    <dgm:pt modelId="{C8437C78-EEC9-426A-8BB6-372373C256A7}" type="sibTrans" cxnId="{15A59D9D-3D25-4FF5-9B77-2CCA484EAA4B}">
      <dgm:prSet/>
      <dgm:spPr/>
      <dgm:t>
        <a:bodyPr/>
        <a:lstStyle/>
        <a:p>
          <a:endParaRPr lang="ru-RU"/>
        </a:p>
      </dgm:t>
    </dgm:pt>
    <dgm:pt modelId="{B1912A78-D93D-486E-97FF-FED050379C1E}">
      <dgm:prSet custT="1"/>
      <dgm:spPr/>
      <dgm:t>
        <a:bodyPr/>
        <a:lstStyle/>
        <a:p>
          <a:pPr rtl="0"/>
          <a:r>
            <a:rPr lang="ru-RU" sz="2400" b="1" i="1" dirty="0" smtClean="0"/>
            <a:t>у меня получилось …</a:t>
          </a:r>
          <a:endParaRPr lang="ru-RU" sz="2400" b="1" i="1" dirty="0"/>
        </a:p>
      </dgm:t>
    </dgm:pt>
    <dgm:pt modelId="{D2BB664B-C4E0-478D-80A6-1F4DF0207959}" type="parTrans" cxnId="{5EE62A94-1DB2-45F3-B426-A18D9DEF1A71}">
      <dgm:prSet/>
      <dgm:spPr/>
      <dgm:t>
        <a:bodyPr/>
        <a:lstStyle/>
        <a:p>
          <a:endParaRPr lang="ru-RU"/>
        </a:p>
      </dgm:t>
    </dgm:pt>
    <dgm:pt modelId="{D215E11C-A703-4F81-ADB7-AB1272D6DC4B}" type="sibTrans" cxnId="{5EE62A94-1DB2-45F3-B426-A18D9DEF1A71}">
      <dgm:prSet/>
      <dgm:spPr/>
      <dgm:t>
        <a:bodyPr/>
        <a:lstStyle/>
        <a:p>
          <a:endParaRPr lang="ru-RU"/>
        </a:p>
      </dgm:t>
    </dgm:pt>
    <dgm:pt modelId="{73E61B41-A323-4B0A-B5EB-9CD0912C44FA}">
      <dgm:prSet custT="1"/>
      <dgm:spPr/>
      <dgm:t>
        <a:bodyPr/>
        <a:lstStyle/>
        <a:p>
          <a:pPr rtl="0"/>
          <a:r>
            <a:rPr lang="ru-RU" sz="2400" b="1" i="1" dirty="0" smtClean="0"/>
            <a:t>я смог…</a:t>
          </a:r>
          <a:endParaRPr lang="ru-RU" sz="2400" b="1" i="1" dirty="0"/>
        </a:p>
      </dgm:t>
    </dgm:pt>
    <dgm:pt modelId="{30395F40-6F33-4C15-9861-C998919B688B}" type="parTrans" cxnId="{C00ACD70-C0D7-4CB8-B4DF-400063897298}">
      <dgm:prSet/>
      <dgm:spPr/>
      <dgm:t>
        <a:bodyPr/>
        <a:lstStyle/>
        <a:p>
          <a:endParaRPr lang="ru-RU"/>
        </a:p>
      </dgm:t>
    </dgm:pt>
    <dgm:pt modelId="{86FFBB89-3192-4564-9C7C-FB624FE9D45E}" type="sibTrans" cxnId="{C00ACD70-C0D7-4CB8-B4DF-400063897298}">
      <dgm:prSet/>
      <dgm:spPr/>
      <dgm:t>
        <a:bodyPr/>
        <a:lstStyle/>
        <a:p>
          <a:endParaRPr lang="ru-RU"/>
        </a:p>
      </dgm:t>
    </dgm:pt>
    <dgm:pt modelId="{2514C1F8-3484-48E5-8F42-AB465B872A6F}">
      <dgm:prSet custT="1"/>
      <dgm:spPr/>
      <dgm:t>
        <a:bodyPr/>
        <a:lstStyle/>
        <a:p>
          <a:pPr rtl="0"/>
          <a:r>
            <a:rPr lang="ru-RU" sz="2400" b="1" i="1" dirty="0" smtClean="0"/>
            <a:t>я попробую…</a:t>
          </a:r>
          <a:endParaRPr lang="ru-RU" sz="2400" b="1" i="1" dirty="0"/>
        </a:p>
      </dgm:t>
    </dgm:pt>
    <dgm:pt modelId="{6DDBEE62-55F1-4198-9E86-C3DECAB06A3B}" type="parTrans" cxnId="{378FC76D-D09A-4969-92B5-C71C1440E545}">
      <dgm:prSet/>
      <dgm:spPr/>
      <dgm:t>
        <a:bodyPr/>
        <a:lstStyle/>
        <a:p>
          <a:endParaRPr lang="ru-RU"/>
        </a:p>
      </dgm:t>
    </dgm:pt>
    <dgm:pt modelId="{93EDDAE2-2DA5-4BB6-B0EE-DFB9A39E2150}" type="sibTrans" cxnId="{378FC76D-D09A-4969-92B5-C71C1440E545}">
      <dgm:prSet/>
      <dgm:spPr/>
      <dgm:t>
        <a:bodyPr/>
        <a:lstStyle/>
        <a:p>
          <a:endParaRPr lang="ru-RU"/>
        </a:p>
      </dgm:t>
    </dgm:pt>
    <dgm:pt modelId="{9E655870-0D01-4C80-9A79-8CA74A362F41}">
      <dgm:prSet custT="1"/>
      <dgm:spPr/>
      <dgm:t>
        <a:bodyPr/>
        <a:lstStyle/>
        <a:p>
          <a:pPr rtl="0"/>
          <a:r>
            <a:rPr lang="ru-RU" sz="2400" b="1" i="1" dirty="0" smtClean="0"/>
            <a:t>меня удивило…</a:t>
          </a:r>
          <a:endParaRPr lang="ru-RU" sz="2400" b="1" i="1" dirty="0"/>
        </a:p>
      </dgm:t>
    </dgm:pt>
    <dgm:pt modelId="{8660AF30-323F-45A2-828C-E51C2F19A44F}" type="parTrans" cxnId="{EF48AF7C-649B-40CC-9184-ADF2F0E9864A}">
      <dgm:prSet/>
      <dgm:spPr/>
      <dgm:t>
        <a:bodyPr/>
        <a:lstStyle/>
        <a:p>
          <a:endParaRPr lang="ru-RU"/>
        </a:p>
      </dgm:t>
    </dgm:pt>
    <dgm:pt modelId="{70B84335-C1B5-44C2-B72D-26ACE2630EF7}" type="sibTrans" cxnId="{EF48AF7C-649B-40CC-9184-ADF2F0E9864A}">
      <dgm:prSet/>
      <dgm:spPr/>
      <dgm:t>
        <a:bodyPr/>
        <a:lstStyle/>
        <a:p>
          <a:endParaRPr lang="ru-RU"/>
        </a:p>
      </dgm:t>
    </dgm:pt>
    <dgm:pt modelId="{ED4F05A6-2CE6-4498-ACB7-286276820E03}">
      <dgm:prSet custT="1"/>
      <dgm:spPr/>
      <dgm:t>
        <a:bodyPr/>
        <a:lstStyle/>
        <a:p>
          <a:pPr rtl="0"/>
          <a:r>
            <a:rPr lang="ru-RU" sz="2400" b="1" i="1" dirty="0" smtClean="0"/>
            <a:t>урок дал мне для жизни…</a:t>
          </a:r>
          <a:endParaRPr lang="ru-RU" sz="2400" b="1" i="1" dirty="0"/>
        </a:p>
      </dgm:t>
    </dgm:pt>
    <dgm:pt modelId="{5DB5866B-74A6-4C3B-BAC2-BEA2ADAB5350}" type="parTrans" cxnId="{2A3B14B3-5859-4A6A-85C5-C6568365E075}">
      <dgm:prSet/>
      <dgm:spPr/>
      <dgm:t>
        <a:bodyPr/>
        <a:lstStyle/>
        <a:p>
          <a:endParaRPr lang="ru-RU"/>
        </a:p>
      </dgm:t>
    </dgm:pt>
    <dgm:pt modelId="{59395887-E65A-4C62-A740-0CF75FA78693}" type="sibTrans" cxnId="{2A3B14B3-5859-4A6A-85C5-C6568365E075}">
      <dgm:prSet/>
      <dgm:spPr/>
      <dgm:t>
        <a:bodyPr/>
        <a:lstStyle/>
        <a:p>
          <a:endParaRPr lang="ru-RU"/>
        </a:p>
      </dgm:t>
    </dgm:pt>
    <dgm:pt modelId="{E4BDBC29-E8AF-4D55-A6F1-B43526551237}">
      <dgm:prSet custT="1"/>
      <dgm:spPr/>
      <dgm:t>
        <a:bodyPr/>
        <a:lstStyle/>
        <a:p>
          <a:pPr rtl="0"/>
          <a:r>
            <a:rPr lang="ru-RU" sz="2400" b="1" i="1" dirty="0" smtClean="0"/>
            <a:t>мне захотелось</a:t>
          </a:r>
          <a:r>
            <a:rPr lang="ru-RU" sz="500" dirty="0" smtClean="0"/>
            <a:t>…</a:t>
          </a:r>
          <a:endParaRPr lang="ru-RU" sz="500" dirty="0"/>
        </a:p>
      </dgm:t>
    </dgm:pt>
    <dgm:pt modelId="{CDE9214A-19AD-4237-B6B3-001231AF2B31}" type="parTrans" cxnId="{47761B5E-50DD-4FC0-A6C4-34B281249DA3}">
      <dgm:prSet/>
      <dgm:spPr/>
      <dgm:t>
        <a:bodyPr/>
        <a:lstStyle/>
        <a:p>
          <a:endParaRPr lang="ru-RU"/>
        </a:p>
      </dgm:t>
    </dgm:pt>
    <dgm:pt modelId="{3A7B052E-F8CB-40C9-952F-31667A4BCF99}" type="sibTrans" cxnId="{47761B5E-50DD-4FC0-A6C4-34B281249DA3}">
      <dgm:prSet/>
      <dgm:spPr/>
      <dgm:t>
        <a:bodyPr/>
        <a:lstStyle/>
        <a:p>
          <a:endParaRPr lang="ru-RU"/>
        </a:p>
      </dgm:t>
    </dgm:pt>
    <dgm:pt modelId="{46723871-A916-437F-AAA1-839005231FEC}" type="pres">
      <dgm:prSet presAssocID="{24CCBDD8-A97C-49AC-AD52-2B4887F9F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42A61-6E9C-400E-A769-A594EC0081EC}" type="pres">
      <dgm:prSet presAssocID="{E3739B62-639B-44F0-987B-E1129EFB85BA}" presName="parentText" presStyleLbl="node1" presStyleIdx="0" presStyleCnt="13" custLinFactNeighborX="-399" custLinFactNeighborY="15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DE358-A148-4D16-BE53-D2710B707ADF}" type="pres">
      <dgm:prSet presAssocID="{F32497E4-A4F9-4074-B2A1-AA2384B95325}" presName="spacer" presStyleCnt="0"/>
      <dgm:spPr/>
    </dgm:pt>
    <dgm:pt modelId="{9F2B39AE-814D-4529-83EE-CB91D0C62D0A}" type="pres">
      <dgm:prSet presAssocID="{D7F78A98-F2F3-4655-A311-5D8207CDD198}" presName="parentText" presStyleLbl="node1" presStyleIdx="1" presStyleCnt="13" custLinFactY="-4474" custLinFactNeighborX="-98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B1F4E-EACD-4112-9114-6AA13279F64C}" type="pres">
      <dgm:prSet presAssocID="{8A34F9EB-1E44-473A-BE7E-220E2EDD0167}" presName="spacer" presStyleCnt="0"/>
      <dgm:spPr/>
    </dgm:pt>
    <dgm:pt modelId="{C2089B3E-51CA-4760-A952-5C0B5251DBB7}" type="pres">
      <dgm:prSet presAssocID="{63E75970-2CFE-4728-BB39-F0342B35701F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A193C-2697-46EF-AC03-D8625A59C324}" type="pres">
      <dgm:prSet presAssocID="{81C0B912-4CF8-4A72-A948-3302500CA424}" presName="spacer" presStyleCnt="0"/>
      <dgm:spPr/>
    </dgm:pt>
    <dgm:pt modelId="{3DA5B28C-2276-4AFB-96E4-00A5F11C1938}" type="pres">
      <dgm:prSet presAssocID="{9089645F-ED7E-4270-93E0-4547D0BA62FE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433F4-F5E0-4B8A-A60A-1B7895CB95A9}" type="pres">
      <dgm:prSet presAssocID="{AF9F16F5-9944-4759-AA74-A1B4501916F7}" presName="spacer" presStyleCnt="0"/>
      <dgm:spPr/>
    </dgm:pt>
    <dgm:pt modelId="{342EE298-B36F-41A1-AB5C-C6667CD9AB93}" type="pres">
      <dgm:prSet presAssocID="{102F8FCE-22E0-4FFE-98F7-F93F8771A450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DCBCD-2405-4137-BFD0-C6A2EFD32100}" type="pres">
      <dgm:prSet presAssocID="{16C49F19-F061-41EC-A909-8F1A94637EAC}" presName="spacer" presStyleCnt="0"/>
      <dgm:spPr/>
    </dgm:pt>
    <dgm:pt modelId="{64B855C8-AD75-4B6E-B5CB-0FCBD717DBA1}" type="pres">
      <dgm:prSet presAssocID="{BED09A3D-8834-4188-BD32-47EA176D36B7}" presName="parentText" presStyleLbl="node1" presStyleIdx="5" presStyleCnt="13" custLinFactY="-2450" custLinFactNeighborX="11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ED4D0-873F-480E-8E8F-F4D6D5C4A812}" type="pres">
      <dgm:prSet presAssocID="{810D14A7-14D2-4535-BE72-9BCF93B2BF63}" presName="spacer" presStyleCnt="0"/>
      <dgm:spPr/>
    </dgm:pt>
    <dgm:pt modelId="{B35470C7-906C-4AAC-9B69-C23B453E14A8}" type="pres">
      <dgm:prSet presAssocID="{3943B32D-62A4-4BB5-A1A5-47FC804C90FF}" presName="parentText" presStyleLbl="node1" presStyleIdx="6" presStyleCnt="13" custLinFactNeighborX="1176" custLinFactNeighborY="57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03694-F0CF-43AC-91B1-258C1047CA7E}" type="pres">
      <dgm:prSet presAssocID="{C8437C78-EEC9-426A-8BB6-372373C256A7}" presName="spacer" presStyleCnt="0"/>
      <dgm:spPr/>
    </dgm:pt>
    <dgm:pt modelId="{ECFEE0C3-BF03-4F7E-9A79-7FB402EDE4C4}" type="pres">
      <dgm:prSet presAssocID="{B1912A78-D93D-486E-97FF-FED050379C1E}" presName="parentText" presStyleLbl="node1" presStyleIdx="7" presStyleCnt="13" custLinFactY="-12248" custLinFactNeighborX="11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BF385-32E6-4B2F-B6A7-E952A3B2FA21}" type="pres">
      <dgm:prSet presAssocID="{D215E11C-A703-4F81-ADB7-AB1272D6DC4B}" presName="spacer" presStyleCnt="0"/>
      <dgm:spPr/>
    </dgm:pt>
    <dgm:pt modelId="{ED82E52B-BE88-4E79-86B7-D0C463483F64}" type="pres">
      <dgm:prSet presAssocID="{73E61B41-A323-4B0A-B5EB-9CD0912C44FA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B32CF-BCE8-4DA3-852A-097BE2A1339F}" type="pres">
      <dgm:prSet presAssocID="{86FFBB89-3192-4564-9C7C-FB624FE9D45E}" presName="spacer" presStyleCnt="0"/>
      <dgm:spPr/>
    </dgm:pt>
    <dgm:pt modelId="{8EC3B640-C6CB-45A1-9524-1022EFBE776F}" type="pres">
      <dgm:prSet presAssocID="{2514C1F8-3484-48E5-8F42-AB465B872A6F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DFFAC-FEE3-4169-A7CA-16C9A86AE9F0}" type="pres">
      <dgm:prSet presAssocID="{93EDDAE2-2DA5-4BB6-B0EE-DFB9A39E2150}" presName="spacer" presStyleCnt="0"/>
      <dgm:spPr/>
    </dgm:pt>
    <dgm:pt modelId="{3F29F079-3AC3-4803-A3D9-891654842914}" type="pres">
      <dgm:prSet presAssocID="{9E655870-0D01-4C80-9A79-8CA74A362F41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F3082-4AA3-40A5-9466-8DA787A44022}" type="pres">
      <dgm:prSet presAssocID="{70B84335-C1B5-44C2-B72D-26ACE2630EF7}" presName="spacer" presStyleCnt="0"/>
      <dgm:spPr/>
    </dgm:pt>
    <dgm:pt modelId="{849138C3-AF2E-4ED3-BCB9-167BF384561A}" type="pres">
      <dgm:prSet presAssocID="{ED4F05A6-2CE6-4498-ACB7-286276820E03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1D0A0-8944-4BEA-B387-B5FD30B3AFA8}" type="pres">
      <dgm:prSet presAssocID="{59395887-E65A-4C62-A740-0CF75FA78693}" presName="spacer" presStyleCnt="0"/>
      <dgm:spPr/>
    </dgm:pt>
    <dgm:pt modelId="{6706E030-C8F4-4563-90CD-0B1D83169808}" type="pres">
      <dgm:prSet presAssocID="{E4BDBC29-E8AF-4D55-A6F1-B43526551237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ADA59-1522-4237-9C82-F8BB2E609AFC}" type="presOf" srcId="{E4BDBC29-E8AF-4D55-A6F1-B43526551237}" destId="{6706E030-C8F4-4563-90CD-0B1D83169808}" srcOrd="0" destOrd="0" presId="urn:microsoft.com/office/officeart/2005/8/layout/vList2"/>
    <dgm:cxn modelId="{B631F1BD-F4A6-48E3-BA4E-38A71E2072C2}" srcId="{24CCBDD8-A97C-49AC-AD52-2B4887F9F06F}" destId="{BED09A3D-8834-4188-BD32-47EA176D36B7}" srcOrd="5" destOrd="0" parTransId="{E44ECB87-9BB2-4117-BEE3-7F9035488781}" sibTransId="{810D14A7-14D2-4535-BE72-9BCF93B2BF63}"/>
    <dgm:cxn modelId="{C00ACD70-C0D7-4CB8-B4DF-400063897298}" srcId="{24CCBDD8-A97C-49AC-AD52-2B4887F9F06F}" destId="{73E61B41-A323-4B0A-B5EB-9CD0912C44FA}" srcOrd="8" destOrd="0" parTransId="{30395F40-6F33-4C15-9861-C998919B688B}" sibTransId="{86FFBB89-3192-4564-9C7C-FB624FE9D45E}"/>
    <dgm:cxn modelId="{E8A6F0A0-7297-4421-A42C-79F2D76E0147}" type="presOf" srcId="{E3739B62-639B-44F0-987B-E1129EFB85BA}" destId="{B0A42A61-6E9C-400E-A769-A594EC0081EC}" srcOrd="0" destOrd="0" presId="urn:microsoft.com/office/officeart/2005/8/layout/vList2"/>
    <dgm:cxn modelId="{7E939C39-4C6E-4600-8DF8-18EF92813A72}" srcId="{24CCBDD8-A97C-49AC-AD52-2B4887F9F06F}" destId="{102F8FCE-22E0-4FFE-98F7-F93F8771A450}" srcOrd="4" destOrd="0" parTransId="{DCB3AD51-2E99-42A3-9F75-C0FF5BC78AA8}" sibTransId="{16C49F19-F061-41EC-A909-8F1A94637EAC}"/>
    <dgm:cxn modelId="{A508489E-D625-485D-A8E3-9F4EAF770F08}" srcId="{24CCBDD8-A97C-49AC-AD52-2B4887F9F06F}" destId="{E3739B62-639B-44F0-987B-E1129EFB85BA}" srcOrd="0" destOrd="0" parTransId="{D0CA16CD-53B6-45A7-AB1F-0521DBC642B7}" sibTransId="{F32497E4-A4F9-4074-B2A1-AA2384B95325}"/>
    <dgm:cxn modelId="{95C95C76-EA58-4ED9-8249-1CC0D0FB204C}" srcId="{24CCBDD8-A97C-49AC-AD52-2B4887F9F06F}" destId="{9089645F-ED7E-4270-93E0-4547D0BA62FE}" srcOrd="3" destOrd="0" parTransId="{BEE114E2-A65C-4CAD-BDC4-1319A0FE4349}" sibTransId="{AF9F16F5-9944-4759-AA74-A1B4501916F7}"/>
    <dgm:cxn modelId="{E6D36CDD-233A-4896-9459-FC46345FB2D4}" type="presOf" srcId="{3943B32D-62A4-4BB5-A1A5-47FC804C90FF}" destId="{B35470C7-906C-4AAC-9B69-C23B453E14A8}" srcOrd="0" destOrd="0" presId="urn:microsoft.com/office/officeart/2005/8/layout/vList2"/>
    <dgm:cxn modelId="{AB220FFC-9A3C-4FEE-A970-7F51B92CFE62}" type="presOf" srcId="{63E75970-2CFE-4728-BB39-F0342B35701F}" destId="{C2089B3E-51CA-4760-A952-5C0B5251DBB7}" srcOrd="0" destOrd="0" presId="urn:microsoft.com/office/officeart/2005/8/layout/vList2"/>
    <dgm:cxn modelId="{EF48AF7C-649B-40CC-9184-ADF2F0E9864A}" srcId="{24CCBDD8-A97C-49AC-AD52-2B4887F9F06F}" destId="{9E655870-0D01-4C80-9A79-8CA74A362F41}" srcOrd="10" destOrd="0" parTransId="{8660AF30-323F-45A2-828C-E51C2F19A44F}" sibTransId="{70B84335-C1B5-44C2-B72D-26ACE2630EF7}"/>
    <dgm:cxn modelId="{FBEECB05-FDD1-4D1C-AE7E-9FB83475F606}" type="presOf" srcId="{BED09A3D-8834-4188-BD32-47EA176D36B7}" destId="{64B855C8-AD75-4B6E-B5CB-0FCBD717DBA1}" srcOrd="0" destOrd="0" presId="urn:microsoft.com/office/officeart/2005/8/layout/vList2"/>
    <dgm:cxn modelId="{A36AC0EA-BA05-4739-BE2C-5D8052BB4FAF}" type="presOf" srcId="{24CCBDD8-A97C-49AC-AD52-2B4887F9F06F}" destId="{46723871-A916-437F-AAA1-839005231FEC}" srcOrd="0" destOrd="0" presId="urn:microsoft.com/office/officeart/2005/8/layout/vList2"/>
    <dgm:cxn modelId="{378FC76D-D09A-4969-92B5-C71C1440E545}" srcId="{24CCBDD8-A97C-49AC-AD52-2B4887F9F06F}" destId="{2514C1F8-3484-48E5-8F42-AB465B872A6F}" srcOrd="9" destOrd="0" parTransId="{6DDBEE62-55F1-4198-9E86-C3DECAB06A3B}" sibTransId="{93EDDAE2-2DA5-4BB6-B0EE-DFB9A39E2150}"/>
    <dgm:cxn modelId="{91B4A6A6-7B9E-4771-B394-9B286D0E6650}" srcId="{24CCBDD8-A97C-49AC-AD52-2B4887F9F06F}" destId="{63E75970-2CFE-4728-BB39-F0342B35701F}" srcOrd="2" destOrd="0" parTransId="{445DEAD5-8160-416C-874A-9ED4464003F3}" sibTransId="{81C0B912-4CF8-4A72-A948-3302500CA424}"/>
    <dgm:cxn modelId="{F2BD7E6E-C93F-4495-8F40-64D9B987B2AD}" type="presOf" srcId="{D7F78A98-F2F3-4655-A311-5D8207CDD198}" destId="{9F2B39AE-814D-4529-83EE-CB91D0C62D0A}" srcOrd="0" destOrd="0" presId="urn:microsoft.com/office/officeart/2005/8/layout/vList2"/>
    <dgm:cxn modelId="{69DA4A0E-BED8-4EB9-BF3C-85617423FA13}" srcId="{24CCBDD8-A97C-49AC-AD52-2B4887F9F06F}" destId="{D7F78A98-F2F3-4655-A311-5D8207CDD198}" srcOrd="1" destOrd="0" parTransId="{48952F6C-9E07-4BCC-9A1F-B7BC196D0CDA}" sibTransId="{8A34F9EB-1E44-473A-BE7E-220E2EDD0167}"/>
    <dgm:cxn modelId="{5585F858-3C4F-469C-B173-81B8A937E0E0}" type="presOf" srcId="{9E655870-0D01-4C80-9A79-8CA74A362F41}" destId="{3F29F079-3AC3-4803-A3D9-891654842914}" srcOrd="0" destOrd="0" presId="urn:microsoft.com/office/officeart/2005/8/layout/vList2"/>
    <dgm:cxn modelId="{D6302B67-149D-41B3-B8AE-6468C836C649}" type="presOf" srcId="{102F8FCE-22E0-4FFE-98F7-F93F8771A450}" destId="{342EE298-B36F-41A1-AB5C-C6667CD9AB93}" srcOrd="0" destOrd="0" presId="urn:microsoft.com/office/officeart/2005/8/layout/vList2"/>
    <dgm:cxn modelId="{2A3B14B3-5859-4A6A-85C5-C6568365E075}" srcId="{24CCBDD8-A97C-49AC-AD52-2B4887F9F06F}" destId="{ED4F05A6-2CE6-4498-ACB7-286276820E03}" srcOrd="11" destOrd="0" parTransId="{5DB5866B-74A6-4C3B-BAC2-BEA2ADAB5350}" sibTransId="{59395887-E65A-4C62-A740-0CF75FA78693}"/>
    <dgm:cxn modelId="{2050AA30-1561-48CA-90E1-FEE80866B0A4}" type="presOf" srcId="{73E61B41-A323-4B0A-B5EB-9CD0912C44FA}" destId="{ED82E52B-BE88-4E79-86B7-D0C463483F64}" srcOrd="0" destOrd="0" presId="urn:microsoft.com/office/officeart/2005/8/layout/vList2"/>
    <dgm:cxn modelId="{5EE62A94-1DB2-45F3-B426-A18D9DEF1A71}" srcId="{24CCBDD8-A97C-49AC-AD52-2B4887F9F06F}" destId="{B1912A78-D93D-486E-97FF-FED050379C1E}" srcOrd="7" destOrd="0" parTransId="{D2BB664B-C4E0-478D-80A6-1F4DF0207959}" sibTransId="{D215E11C-A703-4F81-ADB7-AB1272D6DC4B}"/>
    <dgm:cxn modelId="{D4AA43A7-0D8D-45B7-8EB6-96E52BB047B2}" type="presOf" srcId="{9089645F-ED7E-4270-93E0-4547D0BA62FE}" destId="{3DA5B28C-2276-4AFB-96E4-00A5F11C1938}" srcOrd="0" destOrd="0" presId="urn:microsoft.com/office/officeart/2005/8/layout/vList2"/>
    <dgm:cxn modelId="{47761B5E-50DD-4FC0-A6C4-34B281249DA3}" srcId="{24CCBDD8-A97C-49AC-AD52-2B4887F9F06F}" destId="{E4BDBC29-E8AF-4D55-A6F1-B43526551237}" srcOrd="12" destOrd="0" parTransId="{CDE9214A-19AD-4237-B6B3-001231AF2B31}" sibTransId="{3A7B052E-F8CB-40C9-952F-31667A4BCF99}"/>
    <dgm:cxn modelId="{A824BB68-4595-4699-89D4-3ED632A6B3FD}" type="presOf" srcId="{2514C1F8-3484-48E5-8F42-AB465B872A6F}" destId="{8EC3B640-C6CB-45A1-9524-1022EFBE776F}" srcOrd="0" destOrd="0" presId="urn:microsoft.com/office/officeart/2005/8/layout/vList2"/>
    <dgm:cxn modelId="{845CABAB-5697-42C8-8ECD-D6944615E692}" type="presOf" srcId="{B1912A78-D93D-486E-97FF-FED050379C1E}" destId="{ECFEE0C3-BF03-4F7E-9A79-7FB402EDE4C4}" srcOrd="0" destOrd="0" presId="urn:microsoft.com/office/officeart/2005/8/layout/vList2"/>
    <dgm:cxn modelId="{43BCE874-C740-49BD-A539-0726229CB7D4}" type="presOf" srcId="{ED4F05A6-2CE6-4498-ACB7-286276820E03}" destId="{849138C3-AF2E-4ED3-BCB9-167BF384561A}" srcOrd="0" destOrd="0" presId="urn:microsoft.com/office/officeart/2005/8/layout/vList2"/>
    <dgm:cxn modelId="{15A59D9D-3D25-4FF5-9B77-2CCA484EAA4B}" srcId="{24CCBDD8-A97C-49AC-AD52-2B4887F9F06F}" destId="{3943B32D-62A4-4BB5-A1A5-47FC804C90FF}" srcOrd="6" destOrd="0" parTransId="{0C6B2B42-4851-4342-B297-92EC5CE610E9}" sibTransId="{C8437C78-EEC9-426A-8BB6-372373C256A7}"/>
    <dgm:cxn modelId="{46C3D4BE-859C-4BF8-8AFF-9DA70769A2DA}" type="presParOf" srcId="{46723871-A916-437F-AAA1-839005231FEC}" destId="{B0A42A61-6E9C-400E-A769-A594EC0081EC}" srcOrd="0" destOrd="0" presId="urn:microsoft.com/office/officeart/2005/8/layout/vList2"/>
    <dgm:cxn modelId="{1BF936CF-15DD-44EC-B12B-A710CC760766}" type="presParOf" srcId="{46723871-A916-437F-AAA1-839005231FEC}" destId="{2E4DE358-A148-4D16-BE53-D2710B707ADF}" srcOrd="1" destOrd="0" presId="urn:microsoft.com/office/officeart/2005/8/layout/vList2"/>
    <dgm:cxn modelId="{2B4C40F2-467D-462A-AE51-9B492B0C98E1}" type="presParOf" srcId="{46723871-A916-437F-AAA1-839005231FEC}" destId="{9F2B39AE-814D-4529-83EE-CB91D0C62D0A}" srcOrd="2" destOrd="0" presId="urn:microsoft.com/office/officeart/2005/8/layout/vList2"/>
    <dgm:cxn modelId="{05C6F238-BE32-4042-B5F0-BBB5AA6870FC}" type="presParOf" srcId="{46723871-A916-437F-AAA1-839005231FEC}" destId="{CEAB1F4E-EACD-4112-9114-6AA13279F64C}" srcOrd="3" destOrd="0" presId="urn:microsoft.com/office/officeart/2005/8/layout/vList2"/>
    <dgm:cxn modelId="{4E4207DC-034D-42E7-A05C-17A26D157CC3}" type="presParOf" srcId="{46723871-A916-437F-AAA1-839005231FEC}" destId="{C2089B3E-51CA-4760-A952-5C0B5251DBB7}" srcOrd="4" destOrd="0" presId="urn:microsoft.com/office/officeart/2005/8/layout/vList2"/>
    <dgm:cxn modelId="{2E61D78E-EAB8-4CE0-8C27-F1D066C1D32F}" type="presParOf" srcId="{46723871-A916-437F-AAA1-839005231FEC}" destId="{D14A193C-2697-46EF-AC03-D8625A59C324}" srcOrd="5" destOrd="0" presId="urn:microsoft.com/office/officeart/2005/8/layout/vList2"/>
    <dgm:cxn modelId="{1278B656-8941-4AB7-9840-A007FF7FF1FF}" type="presParOf" srcId="{46723871-A916-437F-AAA1-839005231FEC}" destId="{3DA5B28C-2276-4AFB-96E4-00A5F11C1938}" srcOrd="6" destOrd="0" presId="urn:microsoft.com/office/officeart/2005/8/layout/vList2"/>
    <dgm:cxn modelId="{0D612831-82D2-4247-8CB9-2E49496C1D46}" type="presParOf" srcId="{46723871-A916-437F-AAA1-839005231FEC}" destId="{320433F4-F5E0-4B8A-A60A-1B7895CB95A9}" srcOrd="7" destOrd="0" presId="urn:microsoft.com/office/officeart/2005/8/layout/vList2"/>
    <dgm:cxn modelId="{9566CAFF-87C9-4879-88F4-062B4A148E53}" type="presParOf" srcId="{46723871-A916-437F-AAA1-839005231FEC}" destId="{342EE298-B36F-41A1-AB5C-C6667CD9AB93}" srcOrd="8" destOrd="0" presId="urn:microsoft.com/office/officeart/2005/8/layout/vList2"/>
    <dgm:cxn modelId="{72FB1884-C02B-481B-A738-165134E803B4}" type="presParOf" srcId="{46723871-A916-437F-AAA1-839005231FEC}" destId="{771DCBCD-2405-4137-BFD0-C6A2EFD32100}" srcOrd="9" destOrd="0" presId="urn:microsoft.com/office/officeart/2005/8/layout/vList2"/>
    <dgm:cxn modelId="{7B714DFA-C669-4478-AE75-BA4EC4774060}" type="presParOf" srcId="{46723871-A916-437F-AAA1-839005231FEC}" destId="{64B855C8-AD75-4B6E-B5CB-0FCBD717DBA1}" srcOrd="10" destOrd="0" presId="urn:microsoft.com/office/officeart/2005/8/layout/vList2"/>
    <dgm:cxn modelId="{AF50942C-FAC6-4A51-96EB-6809DBFC1179}" type="presParOf" srcId="{46723871-A916-437F-AAA1-839005231FEC}" destId="{A03ED4D0-873F-480E-8E8F-F4D6D5C4A812}" srcOrd="11" destOrd="0" presId="urn:microsoft.com/office/officeart/2005/8/layout/vList2"/>
    <dgm:cxn modelId="{E4AB9C68-CA9F-4ECB-8CC7-6CEC62E98F35}" type="presParOf" srcId="{46723871-A916-437F-AAA1-839005231FEC}" destId="{B35470C7-906C-4AAC-9B69-C23B453E14A8}" srcOrd="12" destOrd="0" presId="urn:microsoft.com/office/officeart/2005/8/layout/vList2"/>
    <dgm:cxn modelId="{735FE0C7-C316-4549-8510-83FCC6E2CC25}" type="presParOf" srcId="{46723871-A916-437F-AAA1-839005231FEC}" destId="{AF303694-F0CF-43AC-91B1-258C1047CA7E}" srcOrd="13" destOrd="0" presId="urn:microsoft.com/office/officeart/2005/8/layout/vList2"/>
    <dgm:cxn modelId="{2A973936-72D8-4660-AB78-CB04914F71BF}" type="presParOf" srcId="{46723871-A916-437F-AAA1-839005231FEC}" destId="{ECFEE0C3-BF03-4F7E-9A79-7FB402EDE4C4}" srcOrd="14" destOrd="0" presId="urn:microsoft.com/office/officeart/2005/8/layout/vList2"/>
    <dgm:cxn modelId="{1E280292-AF7D-4A61-8C9C-4118D7410B06}" type="presParOf" srcId="{46723871-A916-437F-AAA1-839005231FEC}" destId="{F1FBF385-32E6-4B2F-B6A7-E952A3B2FA21}" srcOrd="15" destOrd="0" presId="urn:microsoft.com/office/officeart/2005/8/layout/vList2"/>
    <dgm:cxn modelId="{E0E32467-3944-49FC-896E-2C487B48EFDB}" type="presParOf" srcId="{46723871-A916-437F-AAA1-839005231FEC}" destId="{ED82E52B-BE88-4E79-86B7-D0C463483F64}" srcOrd="16" destOrd="0" presId="urn:microsoft.com/office/officeart/2005/8/layout/vList2"/>
    <dgm:cxn modelId="{751E70D0-8D9A-4155-B39F-070996EFA13B}" type="presParOf" srcId="{46723871-A916-437F-AAA1-839005231FEC}" destId="{66FB32CF-BCE8-4DA3-852A-097BE2A1339F}" srcOrd="17" destOrd="0" presId="urn:microsoft.com/office/officeart/2005/8/layout/vList2"/>
    <dgm:cxn modelId="{2BBA5D7A-5CCE-403F-A506-92B22C58917D}" type="presParOf" srcId="{46723871-A916-437F-AAA1-839005231FEC}" destId="{8EC3B640-C6CB-45A1-9524-1022EFBE776F}" srcOrd="18" destOrd="0" presId="urn:microsoft.com/office/officeart/2005/8/layout/vList2"/>
    <dgm:cxn modelId="{8F7A9D17-1FB2-43D8-A098-05B990AA0A75}" type="presParOf" srcId="{46723871-A916-437F-AAA1-839005231FEC}" destId="{72ADFFAC-FEE3-4169-A7CA-16C9A86AE9F0}" srcOrd="19" destOrd="0" presId="urn:microsoft.com/office/officeart/2005/8/layout/vList2"/>
    <dgm:cxn modelId="{E7EC6A0D-DB02-4FC9-BBD1-9D06D295AE5C}" type="presParOf" srcId="{46723871-A916-437F-AAA1-839005231FEC}" destId="{3F29F079-3AC3-4803-A3D9-891654842914}" srcOrd="20" destOrd="0" presId="urn:microsoft.com/office/officeart/2005/8/layout/vList2"/>
    <dgm:cxn modelId="{E75048D1-9082-4E7F-8A5D-BA9CD25BFA76}" type="presParOf" srcId="{46723871-A916-437F-AAA1-839005231FEC}" destId="{790F3082-4AA3-40A5-9466-8DA787A44022}" srcOrd="21" destOrd="0" presId="urn:microsoft.com/office/officeart/2005/8/layout/vList2"/>
    <dgm:cxn modelId="{04854B6F-15C2-4BEB-B26C-1D96BE46AE90}" type="presParOf" srcId="{46723871-A916-437F-AAA1-839005231FEC}" destId="{849138C3-AF2E-4ED3-BCB9-167BF384561A}" srcOrd="22" destOrd="0" presId="urn:microsoft.com/office/officeart/2005/8/layout/vList2"/>
    <dgm:cxn modelId="{728FA549-8138-41EA-8F92-670D2F1354BF}" type="presParOf" srcId="{46723871-A916-437F-AAA1-839005231FEC}" destId="{BDD1D0A0-8944-4BEA-B387-B5FD30B3AFA8}" srcOrd="23" destOrd="0" presId="urn:microsoft.com/office/officeart/2005/8/layout/vList2"/>
    <dgm:cxn modelId="{402BB28A-1AD3-489B-AB2B-33146C899514}" type="presParOf" srcId="{46723871-A916-437F-AAA1-839005231FEC}" destId="{6706E030-C8F4-4563-90CD-0B1D8316980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DF75C-9DC3-44F0-808F-F3A40C6F3447}">
      <dsp:nvSpPr>
        <dsp:cNvPr id="0" name=""/>
        <dsp:cNvSpPr/>
      </dsp:nvSpPr>
      <dsp:spPr>
        <a:xfrm>
          <a:off x="0" y="275515"/>
          <a:ext cx="7560840" cy="1130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Честь — это достойные уважения и гордости моральные качества личности, это доброе имя человека, его незапятнанная репутация и т. п.</a:t>
          </a:r>
          <a:endParaRPr lang="ru-RU" sz="2100" kern="1200" dirty="0"/>
        </a:p>
      </dsp:txBody>
      <dsp:txXfrm>
        <a:off x="55173" y="330688"/>
        <a:ext cx="7450494" cy="1019873"/>
      </dsp:txXfrm>
    </dsp:sp>
    <dsp:sp modelId="{B92DF1B9-832F-4EBF-A551-4985273C5976}">
      <dsp:nvSpPr>
        <dsp:cNvPr id="0" name=""/>
        <dsp:cNvSpPr/>
      </dsp:nvSpPr>
      <dsp:spPr>
        <a:xfrm>
          <a:off x="0" y="1466215"/>
          <a:ext cx="7560840" cy="1130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Если человек держит своё слово, не предаёт друзей, не изменяет своим моральным принципам, всегда приходит на помощь слабым, то о нём говорят «человек чести».</a:t>
          </a:r>
          <a:endParaRPr lang="ru-RU" sz="2100" kern="1200" dirty="0"/>
        </a:p>
      </dsp:txBody>
      <dsp:txXfrm>
        <a:off x="55173" y="1521388"/>
        <a:ext cx="7450494" cy="1019873"/>
      </dsp:txXfrm>
    </dsp:sp>
    <dsp:sp modelId="{A2F3BEC4-4A0C-4025-88B3-6ACE08848BA9}">
      <dsp:nvSpPr>
        <dsp:cNvPr id="0" name=""/>
        <dsp:cNvSpPr/>
      </dsp:nvSpPr>
      <dsp:spPr>
        <a:xfrm>
          <a:off x="0" y="2656915"/>
          <a:ext cx="7560840" cy="1130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Эти моральные качества присущи не только генералу, офицеру, но и гражданскому человеку.</a:t>
          </a:r>
          <a:endParaRPr lang="ru-RU" sz="2100" kern="1200"/>
        </a:p>
      </dsp:txBody>
      <dsp:txXfrm>
        <a:off x="55173" y="2712088"/>
        <a:ext cx="7450494" cy="1019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63B30-1BFE-4C63-8787-279F8CDB4F04}">
      <dsp:nvSpPr>
        <dsp:cNvPr id="0" name=""/>
        <dsp:cNvSpPr/>
      </dsp:nvSpPr>
      <dsp:spPr>
        <a:xfrm>
          <a:off x="0" y="0"/>
          <a:ext cx="3600986" cy="36009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FF625-325C-4594-8F6A-8BC540F91087}">
      <dsp:nvSpPr>
        <dsp:cNvPr id="0" name=""/>
        <dsp:cNvSpPr/>
      </dsp:nvSpPr>
      <dsp:spPr>
        <a:xfrm>
          <a:off x="1800493" y="0"/>
          <a:ext cx="6552435" cy="3600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</a:rPr>
            <a:t>Достоинство</a:t>
          </a:r>
          <a:r>
            <a:rPr lang="ru-RU" sz="2400" b="1" i="0" kern="1200" dirty="0" smtClean="0"/>
            <a:t> — это осознание своих прав, своей моральной ценности и уважение к себе.</a:t>
          </a:r>
          <a:endParaRPr lang="ru-RU" sz="2400" i="0" kern="1200" dirty="0"/>
        </a:p>
      </dsp:txBody>
      <dsp:txXfrm>
        <a:off x="1800493" y="0"/>
        <a:ext cx="6552435" cy="1710468"/>
      </dsp:txXfrm>
    </dsp:sp>
    <dsp:sp modelId="{8CC182A5-BE1B-477E-BF21-2D0B24DFA5C4}">
      <dsp:nvSpPr>
        <dsp:cNvPr id="0" name=""/>
        <dsp:cNvSpPr/>
      </dsp:nvSpPr>
      <dsp:spPr>
        <a:xfrm>
          <a:off x="945258" y="1710468"/>
          <a:ext cx="1710468" cy="17104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77C33-9476-4C7F-910A-599C59CFD440}">
      <dsp:nvSpPr>
        <dsp:cNvPr id="0" name=""/>
        <dsp:cNvSpPr/>
      </dsp:nvSpPr>
      <dsp:spPr>
        <a:xfrm>
          <a:off x="1512185" y="1890517"/>
          <a:ext cx="6552435" cy="1710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Достоинство стало правом каждого человека на нравственное уважение. Это означает, что независимо от возраста, пола, национальности, богатства и всего прочего человек достоин уважения за то, что он морален: честно живёт, отличает добро от зла, не совершает безнравственных поступков, способен быть справедливым.</a:t>
          </a:r>
          <a:endParaRPr lang="ru-RU" sz="2000" kern="1200" dirty="0"/>
        </a:p>
      </dsp:txBody>
      <dsp:txXfrm>
        <a:off x="1512185" y="1890517"/>
        <a:ext cx="6552435" cy="1710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10C8A-17F5-436A-9B38-BD82F2E92B45}">
      <dsp:nvSpPr>
        <dsp:cNvPr id="0" name=""/>
        <dsp:cNvSpPr/>
      </dsp:nvSpPr>
      <dsp:spPr>
        <a:xfrm>
          <a:off x="3129988" y="1328368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E0BB8C-A686-4F42-96E3-AB16DC19DE1B}">
      <dsp:nvSpPr>
        <dsp:cNvPr id="0" name=""/>
        <dsp:cNvSpPr/>
      </dsp:nvSpPr>
      <dsp:spPr>
        <a:xfrm>
          <a:off x="2051616" y="517648"/>
          <a:ext cx="4219095" cy="6214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1.Не в бороде честь - борода и у козла есть</a:t>
          </a:r>
          <a:r>
            <a:rPr lang="ru-RU" sz="2200" b="1" kern="1200" dirty="0" smtClean="0"/>
            <a:t>.</a:t>
          </a:r>
          <a:endParaRPr lang="ru-RU" sz="2200" kern="1200" dirty="0"/>
        </a:p>
      </dsp:txBody>
      <dsp:txXfrm>
        <a:off x="2051616" y="517648"/>
        <a:ext cx="4219095" cy="621432"/>
      </dsp:txXfrm>
    </dsp:sp>
    <dsp:sp modelId="{90A1E3F9-3DAB-4ADD-AD28-76FDCC831AEC}">
      <dsp:nvSpPr>
        <dsp:cNvPr id="0" name=""/>
        <dsp:cNvSpPr/>
      </dsp:nvSpPr>
      <dsp:spPr>
        <a:xfrm>
          <a:off x="3820262" y="1829716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D223E9-F19E-48ED-BC77-D59CC94C10A5}">
      <dsp:nvSpPr>
        <dsp:cNvPr id="0" name=""/>
        <dsp:cNvSpPr/>
      </dsp:nvSpPr>
      <dsp:spPr>
        <a:xfrm>
          <a:off x="4946114" y="1550586"/>
          <a:ext cx="3740685" cy="12326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/>
            <a:t>2. </a:t>
          </a:r>
          <a:r>
            <a:rPr lang="ru-RU" sz="2400" b="1" i="1" kern="1200" dirty="0" smtClean="0"/>
            <a:t>Всякому своя честь дорога</a:t>
          </a:r>
          <a:r>
            <a:rPr lang="ru-RU" sz="3200" b="1" i="1" kern="1200" dirty="0" smtClean="0"/>
            <a:t>.</a:t>
          </a:r>
          <a:endParaRPr lang="ru-RU" sz="3200" i="1" kern="1200" dirty="0"/>
        </a:p>
      </dsp:txBody>
      <dsp:txXfrm>
        <a:off x="4946114" y="1550586"/>
        <a:ext cx="3740685" cy="1232655"/>
      </dsp:txXfrm>
    </dsp:sp>
    <dsp:sp modelId="{D438BFB1-3F67-4109-92CA-82A709B54ED0}">
      <dsp:nvSpPr>
        <dsp:cNvPr id="0" name=""/>
        <dsp:cNvSpPr/>
      </dsp:nvSpPr>
      <dsp:spPr>
        <a:xfrm>
          <a:off x="3556782" y="2641621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715CC7-3C8E-4FA0-A8A7-3F8B0F524354}">
      <dsp:nvSpPr>
        <dsp:cNvPr id="0" name=""/>
        <dsp:cNvSpPr/>
      </dsp:nvSpPr>
      <dsp:spPr>
        <a:xfrm>
          <a:off x="5028232" y="3713273"/>
          <a:ext cx="2808660" cy="1322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3.Кто с честью дружит, тот верно Родине служит.</a:t>
          </a:r>
          <a:endParaRPr lang="ru-RU" sz="2400" i="1" kern="1200" dirty="0"/>
        </a:p>
      </dsp:txBody>
      <dsp:txXfrm>
        <a:off x="5028232" y="3713273"/>
        <a:ext cx="2808660" cy="1322066"/>
      </dsp:txXfrm>
    </dsp:sp>
    <dsp:sp modelId="{C2B9DBB5-84B6-4A0B-B26E-12C001B1CF6C}">
      <dsp:nvSpPr>
        <dsp:cNvPr id="0" name=""/>
        <dsp:cNvSpPr/>
      </dsp:nvSpPr>
      <dsp:spPr>
        <a:xfrm>
          <a:off x="2703193" y="2641621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AA1C56-E4F6-4D7A-B33F-CAE205FFD7A9}">
      <dsp:nvSpPr>
        <dsp:cNvPr id="0" name=""/>
        <dsp:cNvSpPr/>
      </dsp:nvSpPr>
      <dsp:spPr>
        <a:xfrm>
          <a:off x="136663" y="3713273"/>
          <a:ext cx="3010702" cy="1322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4.Не кусок пирога, а честь дорога.</a:t>
          </a:r>
          <a:endParaRPr lang="ru-RU" sz="2400" i="1" kern="1200" dirty="0"/>
        </a:p>
      </dsp:txBody>
      <dsp:txXfrm>
        <a:off x="136663" y="3713273"/>
        <a:ext cx="3010702" cy="1322066"/>
      </dsp:txXfrm>
    </dsp:sp>
    <dsp:sp modelId="{3CE573F9-BEE7-4AF3-8D2E-3002174ED746}">
      <dsp:nvSpPr>
        <dsp:cNvPr id="0" name=""/>
        <dsp:cNvSpPr/>
      </dsp:nvSpPr>
      <dsp:spPr>
        <a:xfrm>
          <a:off x="2439713" y="1829716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657747-DB38-428A-9889-162D69A8832F}">
      <dsp:nvSpPr>
        <dsp:cNvPr id="0" name=""/>
        <dsp:cNvSpPr/>
      </dsp:nvSpPr>
      <dsp:spPr>
        <a:xfrm>
          <a:off x="93558" y="583177"/>
          <a:ext cx="2516241" cy="30716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5.Береги платье </a:t>
          </a:r>
          <a:r>
            <a:rPr lang="ru-RU" sz="2400" b="1" i="1" kern="1200" dirty="0" err="1" smtClean="0"/>
            <a:t>снову</a:t>
          </a:r>
          <a:r>
            <a:rPr lang="ru-RU" sz="2400" b="1" i="1" kern="1200" dirty="0" smtClean="0"/>
            <a:t>, а честь смолоду.</a:t>
          </a:r>
          <a:endParaRPr lang="ru-RU" sz="2400" b="1" i="1" kern="1200" dirty="0"/>
        </a:p>
      </dsp:txBody>
      <dsp:txXfrm>
        <a:off x="93558" y="583177"/>
        <a:ext cx="2516241" cy="3071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42A61-6E9C-400E-A769-A594EC0081EC}">
      <dsp:nvSpPr>
        <dsp:cNvPr id="0" name=""/>
        <dsp:cNvSpPr/>
      </dsp:nvSpPr>
      <dsp:spPr>
        <a:xfrm>
          <a:off x="0" y="4270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сегодня я узнал…</a:t>
          </a:r>
          <a:endParaRPr lang="ru-RU" sz="2800" kern="1200" dirty="0"/>
        </a:p>
      </dsp:txBody>
      <dsp:txXfrm>
        <a:off x="16273" y="20543"/>
        <a:ext cx="4539454" cy="300812"/>
      </dsp:txXfrm>
    </dsp:sp>
    <dsp:sp modelId="{9F2B39AE-814D-4529-83EE-CB91D0C62D0A}">
      <dsp:nvSpPr>
        <dsp:cNvPr id="0" name=""/>
        <dsp:cNvSpPr/>
      </dsp:nvSpPr>
      <dsp:spPr>
        <a:xfrm>
          <a:off x="0" y="321610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было интересно</a:t>
          </a:r>
          <a:r>
            <a:rPr lang="ru-RU" sz="2800" kern="1200" dirty="0" smtClean="0"/>
            <a:t>…</a:t>
          </a:r>
          <a:endParaRPr lang="ru-RU" sz="2800" kern="1200" dirty="0"/>
        </a:p>
      </dsp:txBody>
      <dsp:txXfrm>
        <a:off x="16273" y="337883"/>
        <a:ext cx="4539454" cy="300812"/>
      </dsp:txXfrm>
    </dsp:sp>
    <dsp:sp modelId="{C2089B3E-51CA-4760-A952-5C0B5251DBB7}">
      <dsp:nvSpPr>
        <dsp:cNvPr id="0" name=""/>
        <dsp:cNvSpPr/>
      </dsp:nvSpPr>
      <dsp:spPr>
        <a:xfrm>
          <a:off x="0" y="684537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было трудно…</a:t>
          </a:r>
          <a:endParaRPr lang="ru-RU" sz="2800" b="1" i="1" kern="1200" dirty="0"/>
        </a:p>
      </dsp:txBody>
      <dsp:txXfrm>
        <a:off x="16273" y="700810"/>
        <a:ext cx="4539454" cy="300812"/>
      </dsp:txXfrm>
    </dsp:sp>
    <dsp:sp modelId="{3DA5B28C-2276-4AFB-96E4-00A5F11C1938}">
      <dsp:nvSpPr>
        <dsp:cNvPr id="0" name=""/>
        <dsp:cNvSpPr/>
      </dsp:nvSpPr>
      <dsp:spPr>
        <a:xfrm>
          <a:off x="0" y="1025222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я выполнял задания</a:t>
          </a:r>
          <a:r>
            <a:rPr lang="ru-RU" sz="2800" kern="1200" dirty="0" smtClean="0"/>
            <a:t>…</a:t>
          </a:r>
          <a:endParaRPr lang="ru-RU" sz="2800" kern="1200" dirty="0"/>
        </a:p>
      </dsp:txBody>
      <dsp:txXfrm>
        <a:off x="16273" y="1041495"/>
        <a:ext cx="4539454" cy="300812"/>
      </dsp:txXfrm>
    </dsp:sp>
    <dsp:sp modelId="{342EE298-B36F-41A1-AB5C-C6667CD9AB93}">
      <dsp:nvSpPr>
        <dsp:cNvPr id="0" name=""/>
        <dsp:cNvSpPr/>
      </dsp:nvSpPr>
      <dsp:spPr>
        <a:xfrm>
          <a:off x="0" y="1365907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я</a:t>
          </a:r>
          <a:r>
            <a:rPr lang="ru-RU" sz="2800" kern="1200" dirty="0" smtClean="0"/>
            <a:t> </a:t>
          </a:r>
          <a:r>
            <a:rPr lang="ru-RU" sz="2800" b="1" i="1" kern="1200" dirty="0" smtClean="0"/>
            <a:t>понял, что…</a:t>
          </a:r>
          <a:endParaRPr lang="ru-RU" sz="2800" b="1" i="1" kern="1200" dirty="0"/>
        </a:p>
      </dsp:txBody>
      <dsp:txXfrm>
        <a:off x="16273" y="1382180"/>
        <a:ext cx="4539454" cy="300812"/>
      </dsp:txXfrm>
    </dsp:sp>
    <dsp:sp modelId="{64B855C8-AD75-4B6E-B5CB-0FCBD717DBA1}">
      <dsp:nvSpPr>
        <dsp:cNvPr id="0" name=""/>
        <dsp:cNvSpPr/>
      </dsp:nvSpPr>
      <dsp:spPr>
        <a:xfrm>
          <a:off x="0" y="1691098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я почувствовал, что…</a:t>
          </a:r>
          <a:endParaRPr lang="ru-RU" sz="2400" b="1" i="1" kern="1200" dirty="0"/>
        </a:p>
      </dsp:txBody>
      <dsp:txXfrm>
        <a:off x="16273" y="1707371"/>
        <a:ext cx="4539454" cy="300812"/>
      </dsp:txXfrm>
    </dsp:sp>
    <dsp:sp modelId="{B35470C7-906C-4AAC-9B69-C23B453E14A8}">
      <dsp:nvSpPr>
        <dsp:cNvPr id="0" name=""/>
        <dsp:cNvSpPr/>
      </dsp:nvSpPr>
      <dsp:spPr>
        <a:xfrm>
          <a:off x="0" y="2051491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я научился…</a:t>
          </a:r>
          <a:endParaRPr lang="ru-RU" sz="2400" b="1" i="1" kern="1200" dirty="0"/>
        </a:p>
      </dsp:txBody>
      <dsp:txXfrm>
        <a:off x="16273" y="2067764"/>
        <a:ext cx="4539454" cy="300812"/>
      </dsp:txXfrm>
    </dsp:sp>
    <dsp:sp modelId="{ECFEE0C3-BF03-4F7E-9A79-7FB402EDE4C4}">
      <dsp:nvSpPr>
        <dsp:cNvPr id="0" name=""/>
        <dsp:cNvSpPr/>
      </dsp:nvSpPr>
      <dsp:spPr>
        <a:xfrm>
          <a:off x="0" y="2339806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у меня получилось …</a:t>
          </a:r>
          <a:endParaRPr lang="ru-RU" sz="2400" b="1" i="1" kern="1200" dirty="0"/>
        </a:p>
      </dsp:txBody>
      <dsp:txXfrm>
        <a:off x="16273" y="2356079"/>
        <a:ext cx="4539454" cy="300812"/>
      </dsp:txXfrm>
    </dsp:sp>
    <dsp:sp modelId="{ED82E52B-BE88-4E79-86B7-D0C463483F64}">
      <dsp:nvSpPr>
        <dsp:cNvPr id="0" name=""/>
        <dsp:cNvSpPr/>
      </dsp:nvSpPr>
      <dsp:spPr>
        <a:xfrm>
          <a:off x="0" y="2728648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я смог…</a:t>
          </a:r>
          <a:endParaRPr lang="ru-RU" sz="2400" b="1" i="1" kern="1200" dirty="0"/>
        </a:p>
      </dsp:txBody>
      <dsp:txXfrm>
        <a:off x="16273" y="2744921"/>
        <a:ext cx="4539454" cy="300812"/>
      </dsp:txXfrm>
    </dsp:sp>
    <dsp:sp modelId="{8EC3B640-C6CB-45A1-9524-1022EFBE776F}">
      <dsp:nvSpPr>
        <dsp:cNvPr id="0" name=""/>
        <dsp:cNvSpPr/>
      </dsp:nvSpPr>
      <dsp:spPr>
        <a:xfrm>
          <a:off x="0" y="3069333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я попробую…</a:t>
          </a:r>
          <a:endParaRPr lang="ru-RU" sz="2400" b="1" i="1" kern="1200" dirty="0"/>
        </a:p>
      </dsp:txBody>
      <dsp:txXfrm>
        <a:off x="16273" y="3085606"/>
        <a:ext cx="4539454" cy="300812"/>
      </dsp:txXfrm>
    </dsp:sp>
    <dsp:sp modelId="{3F29F079-3AC3-4803-A3D9-891654842914}">
      <dsp:nvSpPr>
        <dsp:cNvPr id="0" name=""/>
        <dsp:cNvSpPr/>
      </dsp:nvSpPr>
      <dsp:spPr>
        <a:xfrm>
          <a:off x="0" y="3410018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меня удивило…</a:t>
          </a:r>
          <a:endParaRPr lang="ru-RU" sz="2400" b="1" i="1" kern="1200" dirty="0"/>
        </a:p>
      </dsp:txBody>
      <dsp:txXfrm>
        <a:off x="16273" y="3426291"/>
        <a:ext cx="4539454" cy="300812"/>
      </dsp:txXfrm>
    </dsp:sp>
    <dsp:sp modelId="{849138C3-AF2E-4ED3-BCB9-167BF384561A}">
      <dsp:nvSpPr>
        <dsp:cNvPr id="0" name=""/>
        <dsp:cNvSpPr/>
      </dsp:nvSpPr>
      <dsp:spPr>
        <a:xfrm>
          <a:off x="0" y="3750703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урок дал мне для жизни…</a:t>
          </a:r>
          <a:endParaRPr lang="ru-RU" sz="2400" b="1" i="1" kern="1200" dirty="0"/>
        </a:p>
      </dsp:txBody>
      <dsp:txXfrm>
        <a:off x="16273" y="3766976"/>
        <a:ext cx="4539454" cy="300812"/>
      </dsp:txXfrm>
    </dsp:sp>
    <dsp:sp modelId="{6706E030-C8F4-4563-90CD-0B1D83169808}">
      <dsp:nvSpPr>
        <dsp:cNvPr id="0" name=""/>
        <dsp:cNvSpPr/>
      </dsp:nvSpPr>
      <dsp:spPr>
        <a:xfrm>
          <a:off x="0" y="4091388"/>
          <a:ext cx="4572000" cy="333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мне захотелось</a:t>
          </a:r>
          <a:r>
            <a:rPr lang="ru-RU" sz="500" kern="1200" dirty="0" smtClean="0"/>
            <a:t>…</a:t>
          </a:r>
          <a:endParaRPr lang="ru-RU" sz="500" kern="1200" dirty="0"/>
        </a:p>
      </dsp:txBody>
      <dsp:txXfrm>
        <a:off x="16273" y="4107661"/>
        <a:ext cx="4539454" cy="30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F578A-922A-4ECA-ABD8-02ABFC27F6B1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3B389-FA0B-4CBC-A0E5-1DE6F9A6E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49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3B389-FA0B-4CBC-A0E5-1DE6F9A6E86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8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41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20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5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29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67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697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46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10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47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92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8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013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535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45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069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96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56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38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129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05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133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66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00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205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09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071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064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28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15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2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40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143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9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2469-FDE4-42EB-A46C-328E829B9B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1020-04E3-4E81-8407-C359F7EE3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E:\&#1095;&#1077;&#1089;&#1090;&#1100;%20&#1080;%20&#1076;&#1086;&#1089;&#1090;&#1086;&#1080;&#1085;&#1089;&#1090;&#1074;&#1086;\ded.mp3" TargetMode="External"/><Relationship Id="rId1" Type="http://schemas.openxmlformats.org/officeDocument/2006/relationships/audio" Target="file:///E:\&#1095;&#1077;&#1089;&#1090;&#1100;%20&#1080;%20&#1076;&#1086;&#1089;&#1090;&#1086;&#1080;&#1085;&#1089;&#1090;&#1074;&#1086;\kostochka_byl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86760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Честь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достоинство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07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741987"/>
          </a:xfrm>
        </p:spPr>
        <p:txBody>
          <a:bodyPr>
            <a:no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1.Честь </a:t>
            </a:r>
            <a:r>
              <a:rPr lang="ru-RU" sz="2400" b="1" i="1" dirty="0">
                <a:solidFill>
                  <a:schemeClr val="tx1"/>
                </a:solidFill>
              </a:rPr>
              <a:t>и достоинство – слова, которые сегодня </a:t>
            </a:r>
            <a:r>
              <a:rPr lang="ru-RU" sz="2400" b="1" i="1" dirty="0" smtClean="0">
                <a:solidFill>
                  <a:schemeClr val="tx1"/>
                </a:solidFill>
              </a:rPr>
              <a:t>ничего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не </a:t>
            </a:r>
            <a:r>
              <a:rPr lang="ru-RU" sz="2400" b="1" i="1" dirty="0">
                <a:solidFill>
                  <a:schemeClr val="tx1"/>
                </a:solidFill>
              </a:rPr>
              <a:t>значат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ru-RU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2.	Честь </a:t>
            </a:r>
            <a:r>
              <a:rPr lang="ru-RU" sz="2400" b="1" i="1" dirty="0">
                <a:solidFill>
                  <a:schemeClr val="tx1"/>
                </a:solidFill>
              </a:rPr>
              <a:t>– это ответственность за свое поведение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3.Не </a:t>
            </a:r>
            <a:r>
              <a:rPr lang="ru-RU" sz="2400" b="1" i="1" dirty="0">
                <a:solidFill>
                  <a:schemeClr val="tx1"/>
                </a:solidFill>
              </a:rPr>
              <a:t>стоит оказывать слишком много услуг другим, потому что немногие оценивают эти услуги по достоинству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 startAt="3"/>
            </a:pPr>
            <a:endParaRPr lang="ru-RU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4.	Достоинство </a:t>
            </a:r>
            <a:r>
              <a:rPr lang="ru-RU" sz="2400" b="1" i="1" dirty="0">
                <a:solidFill>
                  <a:schemeClr val="tx1"/>
                </a:solidFill>
              </a:rPr>
              <a:t>– это порядочность, мужество, умение постоять за себя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endParaRPr lang="ru-RU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5.	Человек должен выставлять напоказ свои лучшие качества, чтобы его оценили по достоинству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55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9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6"/>
            </a:pPr>
            <a:r>
              <a:rPr lang="ru-RU" sz="2400" b="1" i="1" dirty="0" smtClean="0"/>
              <a:t>Человек </a:t>
            </a:r>
            <a:r>
              <a:rPr lang="ru-RU" sz="2400" b="1" i="1" dirty="0"/>
              <a:t>чести уважает себя и заслуживает уважение других людей</a:t>
            </a:r>
            <a:r>
              <a:rPr lang="ru-RU" sz="2400" b="1" i="1" dirty="0" smtClean="0"/>
              <a:t>.</a:t>
            </a:r>
          </a:p>
          <a:p>
            <a:endParaRPr lang="ru-RU" sz="2400" b="1" i="1" dirty="0"/>
          </a:p>
          <a:p>
            <a:pPr marL="457200" indent="-457200">
              <a:buAutoNum type="arabicPeriod" startAt="7"/>
            </a:pPr>
            <a:r>
              <a:rPr lang="ru-RU" sz="2400" b="1" i="1" dirty="0" smtClean="0"/>
              <a:t>Достоинство </a:t>
            </a:r>
            <a:r>
              <a:rPr lang="ru-RU" sz="2400" b="1" i="1" dirty="0"/>
              <a:t>– это чувство превосходства над другими. </a:t>
            </a:r>
            <a:endParaRPr lang="ru-RU" sz="2400" b="1" i="1" dirty="0" smtClean="0"/>
          </a:p>
          <a:p>
            <a:endParaRPr lang="ru-RU" sz="2400" b="1" i="1" dirty="0"/>
          </a:p>
          <a:p>
            <a:pPr marL="457200" indent="-457200">
              <a:buAutoNum type="arabicPeriod" startAt="8"/>
            </a:pPr>
            <a:r>
              <a:rPr lang="ru-RU" sz="2400" b="1" i="1" dirty="0" smtClean="0"/>
              <a:t>Человек </a:t>
            </a:r>
            <a:r>
              <a:rPr lang="ru-RU" sz="2400" b="1" i="1" dirty="0"/>
              <a:t>не должен настойчиво защищать свои убеждения, когда многие имеют противоположное мнение. </a:t>
            </a:r>
            <a:endParaRPr lang="ru-RU" sz="2400" b="1" i="1" dirty="0" smtClean="0"/>
          </a:p>
          <a:p>
            <a:endParaRPr lang="ru-RU" sz="2400" b="1" i="1" dirty="0"/>
          </a:p>
          <a:p>
            <a:pPr marL="457200" indent="-457200">
              <a:buAutoNum type="arabicPeriod" startAt="9"/>
            </a:pPr>
            <a:r>
              <a:rPr lang="ru-RU" sz="2400" b="1" i="1" dirty="0" smtClean="0"/>
              <a:t>Человек </a:t>
            </a:r>
            <a:r>
              <a:rPr lang="ru-RU" sz="2400" b="1" i="1" dirty="0"/>
              <a:t>чести не боится доказать свою правду, а если не прав, то признает это. </a:t>
            </a:r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/>
              <a:t>10.	Самое мудрое – это сохранять достоинство даже тогда, когда имеется сильный соблазн поступить иначе.</a:t>
            </a:r>
          </a:p>
          <a:p>
            <a:r>
              <a:rPr lang="ru-RU" sz="24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5814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6455821"/>
              </p:ext>
            </p:extLst>
          </p:nvPr>
        </p:nvGraphicFramePr>
        <p:xfrm>
          <a:off x="2286000" y="1305342"/>
          <a:ext cx="4572000" cy="442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260" y="399670"/>
            <a:ext cx="840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акончите предложение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60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\Рабочий стол\Элементы\Фон.jpg"/>
          <p:cNvPicPr>
            <a:picLocks noChangeAspect="1" noChangeArrowheads="1"/>
          </p:cNvPicPr>
          <p:nvPr/>
        </p:nvPicPr>
        <p:blipFill>
          <a:blip r:embed="rId2"/>
          <a:srcRect b="83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71435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Домашнее задание ( на выбор)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643050"/>
            <a:ext cx="7715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Как вы понимаете пословицу «Береги платье </a:t>
            </a:r>
            <a:r>
              <a:rPr lang="ru-RU" sz="2400" dirty="0" err="1" smtClean="0">
                <a:solidFill>
                  <a:prstClr val="black"/>
                </a:solidFill>
              </a:rPr>
              <a:t>снову</a:t>
            </a:r>
            <a:r>
              <a:rPr lang="ru-RU" sz="2400" dirty="0" smtClean="0">
                <a:solidFill>
                  <a:prstClr val="black"/>
                </a:solidFill>
              </a:rPr>
              <a:t>, а честь смолоду»?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Какие поступки известных вам героев книг, сказок, кинофильмов соответствуют понятиям чести и достоинства?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Назовите спортсменов, которые защищают честь нашей страны на международных соревнованиях?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43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92075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Честь – это награда, присуждаемая за добродетель .</a:t>
            </a:r>
            <a:br>
              <a:rPr lang="ru-RU" sz="2400" b="1" i="1" dirty="0"/>
            </a:br>
            <a:r>
              <a:rPr lang="ru-RU" sz="2400" b="1" i="1" dirty="0"/>
              <a:t>Аристотель</a:t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Не </a:t>
            </a:r>
            <a:r>
              <a:rPr lang="ru-RU" sz="2400" b="1" i="1" dirty="0"/>
              <a:t>сильные лучшие, а честные. Честь и достоинство – сильнее всего.</a:t>
            </a:r>
            <a:br>
              <a:rPr lang="ru-RU" sz="2400" b="1" i="1" dirty="0"/>
            </a:br>
            <a:r>
              <a:rPr lang="ru-RU" sz="2400" b="1" i="1" dirty="0"/>
              <a:t>Ф.М. Достоевский.</a:t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	Один из высочайших принципов истинной нравственности заключается в уважении к человеческому достоинству во всяком человеке, без различия лица, прежде всего за то, что он - человек, а потом уже за его личные достоинства.</a:t>
            </a:r>
            <a:br>
              <a:rPr lang="ru-RU" sz="2400" b="1" i="1" dirty="0"/>
            </a:br>
            <a:r>
              <a:rPr lang="ru-RU" sz="2400" b="1" i="1" dirty="0"/>
              <a:t>	В. Г. Белинский.</a:t>
            </a:r>
            <a:br>
              <a:rPr lang="ru-RU" sz="2400" b="1" i="1" dirty="0"/>
            </a:b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82701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\Рабочий стол\Элементы\Фон.jpg"/>
          <p:cNvPicPr>
            <a:picLocks noChangeAspect="1" noChangeArrowheads="1"/>
          </p:cNvPicPr>
          <p:nvPr/>
        </p:nvPicPr>
        <p:blipFill>
          <a:blip r:embed="rId2"/>
          <a:srcRect b="83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429684" cy="62865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7148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чести </a:t>
            </a:r>
            <a:endParaRPr lang="ru-RU" sz="4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Картинка 9 из 3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0240"/>
            <a:ext cx="2253340" cy="287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5786454"/>
            <a:ext cx="25717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держит своё слово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Картинка 1 из 8472"/>
          <p:cNvPicPr>
            <a:picLocks noChangeAspect="1" noChangeArrowheads="1"/>
          </p:cNvPicPr>
          <p:nvPr/>
        </p:nvPicPr>
        <p:blipFill>
          <a:blip r:embed="rId4"/>
          <a:srcRect l="4047" t="2941" r="2871" b="5882"/>
          <a:stretch>
            <a:fillRect/>
          </a:stretch>
        </p:blipFill>
        <p:spPr bwMode="auto">
          <a:xfrm>
            <a:off x="4429124" y="2000240"/>
            <a:ext cx="2071702" cy="2792294"/>
          </a:xfrm>
          <a:prstGeom prst="rect">
            <a:avLst/>
          </a:prstGeom>
          <a:noFill/>
        </p:spPr>
      </p:pic>
      <p:pic>
        <p:nvPicPr>
          <p:cNvPr id="1032" name="Picture 8" descr="Картинка 26 из 8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000240"/>
            <a:ext cx="1044781" cy="2786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6248" y="5786454"/>
            <a:ext cx="392909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всегда приходит на помощь слабым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142873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Л. Пантелеев.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«Честное слово»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142873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С. Маршак.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«Рассказ о неизвестном герое»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5000636"/>
            <a:ext cx="34290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Моральные качества личности: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1918890">
            <a:off x="5832520" y="5556553"/>
            <a:ext cx="493759" cy="45719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8685055">
            <a:off x="3254044" y="5567556"/>
            <a:ext cx="493759" cy="45719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8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16050774"/>
              </p:ext>
            </p:extLst>
          </p:nvPr>
        </p:nvGraphicFramePr>
        <p:xfrm>
          <a:off x="539552" y="1844824"/>
          <a:ext cx="7560840" cy="406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836712"/>
            <a:ext cx="573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честь?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13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\Рабочий стол\Элементы\Фон.jpg"/>
          <p:cNvPicPr>
            <a:picLocks noChangeAspect="1" noChangeArrowheads="1"/>
          </p:cNvPicPr>
          <p:nvPr/>
        </p:nvPicPr>
        <p:blipFill>
          <a:blip r:embed="rId4"/>
          <a:srcRect b="83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3806" y="463275"/>
            <a:ext cx="8429684" cy="62865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5716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достоинство?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C:\Documents and Settings\Админ\Мои документы\Downloads\539724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2229584"/>
            <a:ext cx="1857388" cy="2628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135729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Л.Н. Толстой</a:t>
            </a:r>
          </a:p>
          <a:p>
            <a:pPr algn="ctr"/>
            <a:r>
              <a:rPr lang="ru-RU" b="1" dirty="0" smtClean="0"/>
              <a:t>«Косточка»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286388"/>
            <a:ext cx="8143932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Важнейшее из человеческих усилий – стремление к нравственности. От него зависят наша внутренняя устойчивость и само наше существование. Только нравственность в наших поступках придает красоту и достоинство нашей жизни.</a:t>
            </a:r>
          </a:p>
          <a:p>
            <a:pPr algn="r"/>
            <a:r>
              <a:rPr lang="ru-RU" sz="1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А.Энштейн</a:t>
            </a:r>
            <a:endParaRPr lang="ru-RU" sz="1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дмин\Мои документы\Downloads\ay244_21.jpg"/>
          <p:cNvPicPr>
            <a:picLocks noChangeAspect="1" noChangeArrowheads="1"/>
          </p:cNvPicPr>
          <p:nvPr/>
        </p:nvPicPr>
        <p:blipFill>
          <a:blip r:embed="rId6"/>
          <a:srcRect l="13636" r="13636"/>
          <a:stretch>
            <a:fillRect/>
          </a:stretch>
        </p:blipFill>
        <p:spPr bwMode="auto">
          <a:xfrm>
            <a:off x="4624245" y="2329593"/>
            <a:ext cx="1857388" cy="25539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6248" y="155834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Л.Н. Толстой</a:t>
            </a:r>
          </a:p>
          <a:p>
            <a:pPr algn="ctr"/>
            <a:r>
              <a:rPr lang="ru-RU" sz="1600" b="1" dirty="0" smtClean="0"/>
              <a:t> «Старый дед и внучек»</a:t>
            </a:r>
            <a:endParaRPr lang="ru-RU" sz="1600" b="1" dirty="0"/>
          </a:p>
        </p:txBody>
      </p:sp>
      <p:pic>
        <p:nvPicPr>
          <p:cNvPr id="14" name="kostochka_byl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643042" y="4857760"/>
            <a:ext cx="304800" cy="304800"/>
          </a:xfrm>
          <a:prstGeom prst="rect">
            <a:avLst/>
          </a:prstGeom>
        </p:spPr>
      </p:pic>
      <p:pic>
        <p:nvPicPr>
          <p:cNvPr id="15" name="de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286248" y="48577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 достоинство?</a:t>
            </a:r>
            <a:endParaRPr lang="ru-RU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25345010"/>
              </p:ext>
            </p:extLst>
          </p:nvPr>
        </p:nvGraphicFramePr>
        <p:xfrm>
          <a:off x="395536" y="1844824"/>
          <a:ext cx="8352928" cy="360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5423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98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Обсудим пословицы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6390866"/>
              </p:ext>
            </p:extLst>
          </p:nvPr>
        </p:nvGraphicFramePr>
        <p:xfrm>
          <a:off x="179512" y="908720"/>
          <a:ext cx="8686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921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\Рабочий стол\Элементы\Фон.jpg"/>
          <p:cNvPicPr>
            <a:picLocks noChangeAspect="1" noChangeArrowheads="1"/>
          </p:cNvPicPr>
          <p:nvPr/>
        </p:nvPicPr>
        <p:blipFill>
          <a:blip r:embed="rId3"/>
          <a:srcRect b="83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42918"/>
            <a:ext cx="778674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Честь и достоинство</a:t>
            </a:r>
            <a:endParaRPr lang="ru-RU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2071678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Честь и достоинство необходимы в те моменты, когда надо выбрать, как поступить. Именно эти качества не дадут человеку совершить безнравственный поступок, помогут избежать вражды, мести и взаимных обид, потому что он уважает и себя и других.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9458" name="Picture 2" descr="Картинка 142 из 1585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143116"/>
            <a:ext cx="2773351" cy="277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5639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490</Words>
  <Application>Microsoft Office PowerPoint</Application>
  <PresentationFormat>Экран (4:3)</PresentationFormat>
  <Paragraphs>73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Трек</vt:lpstr>
      <vt:lpstr>Тема Office</vt:lpstr>
      <vt:lpstr>1_Тема Office</vt:lpstr>
      <vt:lpstr>3_Тема Office</vt:lpstr>
      <vt:lpstr>Слайд 1</vt:lpstr>
      <vt:lpstr>                   Честь – это награда, присуждаемая за добродетель . Аристотель    Не сильные лучшие, а честные. Честь и достоинство – сильнее всего. Ф.М. Достоевский.   Один из высочайших принципов истинной нравственности заключается в уважении к человеческому достоинству во всяком человеке, без различия лица, прежде всего за то, что он - человек, а потом уже за его личные достоинства.  В. Г. Белинский. </vt:lpstr>
      <vt:lpstr>Слайд 3</vt:lpstr>
      <vt:lpstr>Слайд 4</vt:lpstr>
      <vt:lpstr>Слайд 5</vt:lpstr>
      <vt:lpstr>Что такое  достоинство?</vt:lpstr>
      <vt:lpstr>Слайд 7</vt:lpstr>
      <vt:lpstr>Обсудим пословицы</vt:lpstr>
      <vt:lpstr>Слайд 9</vt:lpstr>
      <vt:lpstr>Тест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Учитель</cp:lastModifiedBy>
  <cp:revision>13</cp:revision>
  <dcterms:created xsi:type="dcterms:W3CDTF">2013-02-13T14:00:48Z</dcterms:created>
  <dcterms:modified xsi:type="dcterms:W3CDTF">2022-12-10T14:57:22Z</dcterms:modified>
</cp:coreProperties>
</file>